
<file path=[Content_Types].xml><?xml version="1.0" encoding="utf-8"?>
<Types xmlns="http://schemas.openxmlformats.org/package/2006/content-types">
  <Default Extension="emf" ContentType="image/x-emf"/>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2.xml" ContentType="application/vnd.openxmlformats-officedocument.drawingml.chartshape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3.xml" ContentType="application/vnd.openxmlformats-officedocument.drawingml.chartshape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4.xml" ContentType="application/vnd.openxmlformats-officedocument.drawingml.chartshape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9"/>
  </p:notesMasterIdLst>
  <p:sldIdLst>
    <p:sldId id="515" r:id="rId2"/>
    <p:sldId id="525" r:id="rId3"/>
    <p:sldId id="488" r:id="rId4"/>
    <p:sldId id="532" r:id="rId5"/>
    <p:sldId id="576" r:id="rId6"/>
    <p:sldId id="577" r:id="rId7"/>
    <p:sldId id="578" r:id="rId8"/>
    <p:sldId id="517" r:id="rId9"/>
    <p:sldId id="552" r:id="rId10"/>
    <p:sldId id="579" r:id="rId11"/>
    <p:sldId id="580" r:id="rId12"/>
    <p:sldId id="582" r:id="rId13"/>
    <p:sldId id="518" r:id="rId14"/>
    <p:sldId id="583" r:id="rId15"/>
    <p:sldId id="590" r:id="rId16"/>
    <p:sldId id="591" r:id="rId17"/>
    <p:sldId id="592" r:id="rId18"/>
    <p:sldId id="593" r:id="rId19"/>
    <p:sldId id="595" r:id="rId20"/>
    <p:sldId id="596" r:id="rId21"/>
    <p:sldId id="584" r:id="rId22"/>
    <p:sldId id="585" r:id="rId23"/>
    <p:sldId id="586" r:id="rId24"/>
    <p:sldId id="587" r:id="rId25"/>
    <p:sldId id="588" r:id="rId26"/>
    <p:sldId id="589" r:id="rId27"/>
    <p:sldId id="494" r:id="rId28"/>
  </p:sldIdLst>
  <p:sldSz cx="12192000" cy="6858000"/>
  <p:notesSz cx="6858000" cy="9144000"/>
  <p:embeddedFontLst>
    <p:embeddedFont>
      <p:font typeface="字体传奇特战体-免费商用" panose="02000500000000000000" pitchFamily="2" charset="-122"/>
      <p:regular r:id="rId30"/>
      <p:bold r:id="rId31"/>
    </p:embeddedFont>
    <p:embeddedFont>
      <p:font typeface="等线" panose="02010600030101010101" pitchFamily="2" charset="-122"/>
      <p:regular r:id="rId32"/>
      <p:bold r:id="rId33"/>
    </p:embeddedFont>
    <p:embeddedFont>
      <p:font typeface="等线 Light" panose="02010600030101010101" pitchFamily="2" charset="-122"/>
      <p:regular r:id="rId34"/>
    </p:embeddedFont>
    <p:embeddedFont>
      <p:font typeface="Calibri" panose="020F0502020204030204" pitchFamily="34" charset="0"/>
      <p:regular r:id="rId35"/>
      <p:bold r:id="rId36"/>
      <p:italic r:id="rId37"/>
      <p:boldItalic r:id="rId38"/>
    </p:embeddedFont>
    <p:embeddedFont>
      <p:font typeface="Montserrat Medium" panose="020F0502020204030204" pitchFamily="34" charset="0"/>
      <p:regular r:id="rId39"/>
      <p:italic r:id="rId40"/>
    </p:embeddedFont>
  </p:embeddedFontLst>
  <p:custDataLst>
    <p:tags r:id="rId4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微软用户" initials="微软用户" lastIdx="6"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FAADC"/>
    <a:srgbClr val="2F559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03"/>
    <p:restoredTop sz="96327"/>
  </p:normalViewPr>
  <p:slideViewPr>
    <p:cSldViewPr snapToGrid="0">
      <p:cViewPr varScale="1">
        <p:scale>
          <a:sx n="131" d="100"/>
          <a:sy n="131" d="100"/>
        </p:scale>
        <p:origin x="192" y="296"/>
      </p:cViewPr>
      <p:guideLst/>
    </p:cSldViewPr>
  </p:slideViewPr>
  <p:notesTextViewPr>
    <p:cViewPr>
      <p:scale>
        <a:sx n="1" d="1"/>
        <a:sy n="1" d="1"/>
      </p:scale>
      <p:origin x="0" y="0"/>
    </p:cViewPr>
  </p:notesTextViewPr>
  <p:sorterViewPr>
    <p:cViewPr>
      <p:scale>
        <a:sx n="1" d="1"/>
        <a:sy n="1" d="1"/>
      </p:scale>
      <p:origin x="0" y="-570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tags" Target="tags/tag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38470;&#20191;&#40857;\Desktop\&#26032;&#24314;%20XLSX%20&#24037;&#20316;&#34920;.xlsx" TargetMode="Externa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38470;&#20191;&#40857;\Desktop\&#26032;&#24314;%20XLSX%20&#24037;&#20316;&#34920;.xlsx" TargetMode="Externa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38470;&#20191;&#40857;\Desktop\&#26032;&#24314;%20XLSX%20&#24037;&#20316;&#34920;.xlsx" TargetMode="Externa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38470;&#20191;&#40857;\Desktop\&#26032;&#24314;%20XLSX%20&#24037;&#20316;&#34920;.xlsx" TargetMode="Externa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'[新建 XLSX 工作表.xlsx]Sheet1'!$B$1</c:f>
              <c:strCache>
                <c:ptCount val="1"/>
                <c:pt idx="0">
                  <c:v>plan</c:v>
                </c:pt>
              </c:strCache>
            </c:strRef>
          </c:tx>
          <c:spPr>
            <a:ln w="28575" cap="rnd">
              <a:solidFill>
                <a:schemeClr val="accent1"/>
              </a:solidFill>
              <a:round/>
            </a:ln>
            <a:effectLst/>
          </c:spPr>
          <c:marker>
            <c:symbol val="none"/>
          </c:marker>
          <c:cat>
            <c:numRef>
              <c:f>'[新建 XLSX 工作表.xlsx]Sheet1'!$A$2:$A$10</c:f>
              <c:numCache>
                <c:formatCode>yyyy/m/d</c:formatCode>
                <c:ptCount val="9"/>
                <c:pt idx="0">
                  <c:v>45020</c:v>
                </c:pt>
                <c:pt idx="1">
                  <c:v>45027</c:v>
                </c:pt>
                <c:pt idx="2">
                  <c:v>45031</c:v>
                </c:pt>
                <c:pt idx="3">
                  <c:v>45037</c:v>
                </c:pt>
                <c:pt idx="4">
                  <c:v>45042</c:v>
                </c:pt>
                <c:pt idx="5">
                  <c:v>45051</c:v>
                </c:pt>
                <c:pt idx="6">
                  <c:v>45056</c:v>
                </c:pt>
                <c:pt idx="7">
                  <c:v>45062</c:v>
                </c:pt>
                <c:pt idx="8">
                  <c:v>45068</c:v>
                </c:pt>
              </c:numCache>
            </c:numRef>
          </c:cat>
          <c:val>
            <c:numRef>
              <c:f>'[新建 XLSX 工作表.xlsx]Sheet1'!$B$2:$B$10</c:f>
              <c:numCache>
                <c:formatCode>General</c:formatCode>
                <c:ptCount val="9"/>
                <c:pt idx="0">
                  <c:v>0</c:v>
                </c:pt>
                <c:pt idx="1">
                  <c:v>10</c:v>
                </c:pt>
                <c:pt idx="2">
                  <c:v>20</c:v>
                </c:pt>
                <c:pt idx="3">
                  <c:v>40</c:v>
                </c:pt>
                <c:pt idx="4">
                  <c:v>55</c:v>
                </c:pt>
                <c:pt idx="5">
                  <c:v>70</c:v>
                </c:pt>
                <c:pt idx="6">
                  <c:v>80</c:v>
                </c:pt>
                <c:pt idx="7">
                  <c:v>90</c:v>
                </c:pt>
                <c:pt idx="8">
                  <c:v>100</c:v>
                </c:pt>
              </c:numCache>
            </c:numRef>
          </c:val>
          <c:smooth val="0"/>
          <c:extLst>
            <c:ext xmlns:c16="http://schemas.microsoft.com/office/drawing/2014/chart" uri="{C3380CC4-5D6E-409C-BE32-E72D297353CC}">
              <c16:uniqueId val="{00000000-BA6C-2949-93F1-3E5D73A6C3A0}"/>
            </c:ext>
          </c:extLst>
        </c:ser>
        <c:ser>
          <c:idx val="1"/>
          <c:order val="1"/>
          <c:tx>
            <c:strRef>
              <c:f>'[新建 XLSX 工作表.xlsx]Sheet1'!$C$1</c:f>
              <c:strCache>
                <c:ptCount val="1"/>
                <c:pt idx="0">
                  <c:v>actual</c:v>
                </c:pt>
              </c:strCache>
            </c:strRef>
          </c:tx>
          <c:spPr>
            <a:ln w="28575" cap="rnd">
              <a:solidFill>
                <a:schemeClr val="accent2"/>
              </a:solidFill>
              <a:round/>
            </a:ln>
            <a:effectLst/>
          </c:spPr>
          <c:marker>
            <c:symbol val="none"/>
          </c:marker>
          <c:cat>
            <c:numRef>
              <c:f>'[新建 XLSX 工作表.xlsx]Sheet1'!$A$2:$A$10</c:f>
              <c:numCache>
                <c:formatCode>yyyy/m/d</c:formatCode>
                <c:ptCount val="9"/>
                <c:pt idx="0">
                  <c:v>45020</c:v>
                </c:pt>
                <c:pt idx="1">
                  <c:v>45027</c:v>
                </c:pt>
                <c:pt idx="2">
                  <c:v>45031</c:v>
                </c:pt>
                <c:pt idx="3">
                  <c:v>45037</c:v>
                </c:pt>
                <c:pt idx="4">
                  <c:v>45042</c:v>
                </c:pt>
                <c:pt idx="5">
                  <c:v>45051</c:v>
                </c:pt>
                <c:pt idx="6">
                  <c:v>45056</c:v>
                </c:pt>
                <c:pt idx="7">
                  <c:v>45062</c:v>
                </c:pt>
                <c:pt idx="8">
                  <c:v>45068</c:v>
                </c:pt>
              </c:numCache>
            </c:numRef>
          </c:cat>
          <c:val>
            <c:numRef>
              <c:f>'[新建 XLSX 工作表.xlsx]Sheet1'!$C$2:$C$10</c:f>
              <c:numCache>
                <c:formatCode>General</c:formatCode>
                <c:ptCount val="9"/>
                <c:pt idx="0">
                  <c:v>0</c:v>
                </c:pt>
                <c:pt idx="1">
                  <c:v>15</c:v>
                </c:pt>
                <c:pt idx="2">
                  <c:v>30</c:v>
                </c:pt>
                <c:pt idx="3">
                  <c:v>40</c:v>
                </c:pt>
                <c:pt idx="4">
                  <c:v>60</c:v>
                </c:pt>
                <c:pt idx="5">
                  <c:v>60</c:v>
                </c:pt>
                <c:pt idx="6">
                  <c:v>60</c:v>
                </c:pt>
                <c:pt idx="7">
                  <c:v>80</c:v>
                </c:pt>
                <c:pt idx="8">
                  <c:v>100</c:v>
                </c:pt>
              </c:numCache>
            </c:numRef>
          </c:val>
          <c:smooth val="0"/>
          <c:extLst>
            <c:ext xmlns:c16="http://schemas.microsoft.com/office/drawing/2014/chart" uri="{C3380CC4-5D6E-409C-BE32-E72D297353CC}">
              <c16:uniqueId val="{00000001-BA6C-2949-93F1-3E5D73A6C3A0}"/>
            </c:ext>
          </c:extLst>
        </c:ser>
        <c:dLbls>
          <c:showLegendKey val="0"/>
          <c:showVal val="0"/>
          <c:showCatName val="0"/>
          <c:showSerName val="0"/>
          <c:showPercent val="0"/>
          <c:showBubbleSize val="0"/>
        </c:dLbls>
        <c:smooth val="0"/>
        <c:axId val="807971964"/>
        <c:axId val="796977195"/>
      </c:lineChart>
      <c:catAx>
        <c:axId val="807971964"/>
        <c:scaling>
          <c:orientation val="minMax"/>
        </c:scaling>
        <c:delete val="0"/>
        <c:axPos val="b"/>
        <c:numFmt formatCode="yyyy/m/d" sourceLinked="0"/>
        <c:majorTickMark val="out"/>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forceAA="0"/>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796977195"/>
        <c:crosses val="autoZero"/>
        <c:auto val="0"/>
        <c:lblAlgn val="ctr"/>
        <c:lblOffset val="100"/>
        <c:noMultiLvlLbl val="0"/>
      </c:catAx>
      <c:valAx>
        <c:axId val="796977195"/>
        <c:scaling>
          <c:orientation val="minMax"/>
          <c:max val="10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807971964"/>
        <c:crosses val="autoZero"/>
        <c:crossBetween val="between"/>
        <c:majorUnit val="20"/>
      </c:valAx>
      <c:spPr>
        <a:noFill/>
        <a:ln>
          <a:noFill/>
        </a:ln>
        <a:effectLst/>
      </c:spPr>
    </c:plotArea>
    <c:legend>
      <c:legendPos val="b"/>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endParaRPr lang="zh-CN"/>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'[新建 XLSX 工作表.xlsx]Sheet1'!$B$1</c:f>
              <c:strCache>
                <c:ptCount val="1"/>
                <c:pt idx="0">
                  <c:v>plan</c:v>
                </c:pt>
              </c:strCache>
            </c:strRef>
          </c:tx>
          <c:spPr>
            <a:ln w="28575" cap="rnd">
              <a:solidFill>
                <a:schemeClr val="accent1"/>
              </a:solidFill>
              <a:round/>
            </a:ln>
            <a:effectLst/>
          </c:spPr>
          <c:marker>
            <c:symbol val="none"/>
          </c:marker>
          <c:cat>
            <c:numRef>
              <c:f>'[新建 XLSX 工作表.xlsx]Sheet1'!$A$2:$A$10</c:f>
              <c:numCache>
                <c:formatCode>yyyy/m/d</c:formatCode>
                <c:ptCount val="9"/>
                <c:pt idx="0">
                  <c:v>45020</c:v>
                </c:pt>
                <c:pt idx="1">
                  <c:v>45027</c:v>
                </c:pt>
                <c:pt idx="2">
                  <c:v>45031</c:v>
                </c:pt>
                <c:pt idx="3">
                  <c:v>45037</c:v>
                </c:pt>
                <c:pt idx="4">
                  <c:v>45042</c:v>
                </c:pt>
                <c:pt idx="5">
                  <c:v>45051</c:v>
                </c:pt>
                <c:pt idx="6">
                  <c:v>45056</c:v>
                </c:pt>
                <c:pt idx="7">
                  <c:v>45062</c:v>
                </c:pt>
                <c:pt idx="8">
                  <c:v>45068</c:v>
                </c:pt>
              </c:numCache>
            </c:numRef>
          </c:cat>
          <c:val>
            <c:numRef>
              <c:f>'[新建 XLSX 工作表.xlsx]Sheet1'!$B$2:$B$10</c:f>
              <c:numCache>
                <c:formatCode>General</c:formatCode>
                <c:ptCount val="9"/>
                <c:pt idx="0">
                  <c:v>0</c:v>
                </c:pt>
                <c:pt idx="1">
                  <c:v>10</c:v>
                </c:pt>
                <c:pt idx="2">
                  <c:v>20</c:v>
                </c:pt>
                <c:pt idx="3">
                  <c:v>40</c:v>
                </c:pt>
                <c:pt idx="4">
                  <c:v>55</c:v>
                </c:pt>
                <c:pt idx="5">
                  <c:v>70</c:v>
                </c:pt>
                <c:pt idx="6">
                  <c:v>80</c:v>
                </c:pt>
                <c:pt idx="7">
                  <c:v>90</c:v>
                </c:pt>
                <c:pt idx="8">
                  <c:v>100</c:v>
                </c:pt>
              </c:numCache>
            </c:numRef>
          </c:val>
          <c:smooth val="0"/>
          <c:extLst>
            <c:ext xmlns:c16="http://schemas.microsoft.com/office/drawing/2014/chart" uri="{C3380CC4-5D6E-409C-BE32-E72D297353CC}">
              <c16:uniqueId val="{00000000-45BF-F34F-8BF1-15F424DEDE00}"/>
            </c:ext>
          </c:extLst>
        </c:ser>
        <c:ser>
          <c:idx val="1"/>
          <c:order val="1"/>
          <c:tx>
            <c:strRef>
              <c:f>'[新建 XLSX 工作表.xlsx]Sheet1'!$C$1</c:f>
              <c:strCache>
                <c:ptCount val="1"/>
                <c:pt idx="0">
                  <c:v>actual</c:v>
                </c:pt>
              </c:strCache>
            </c:strRef>
          </c:tx>
          <c:spPr>
            <a:ln w="28575" cap="rnd">
              <a:solidFill>
                <a:schemeClr val="accent2"/>
              </a:solidFill>
              <a:round/>
            </a:ln>
            <a:effectLst/>
          </c:spPr>
          <c:marker>
            <c:symbol val="none"/>
          </c:marker>
          <c:cat>
            <c:numRef>
              <c:f>'[新建 XLSX 工作表.xlsx]Sheet1'!$A$2:$A$10</c:f>
              <c:numCache>
                <c:formatCode>yyyy/m/d</c:formatCode>
                <c:ptCount val="9"/>
                <c:pt idx="0">
                  <c:v>45020</c:v>
                </c:pt>
                <c:pt idx="1">
                  <c:v>45027</c:v>
                </c:pt>
                <c:pt idx="2">
                  <c:v>45031</c:v>
                </c:pt>
                <c:pt idx="3">
                  <c:v>45037</c:v>
                </c:pt>
                <c:pt idx="4">
                  <c:v>45042</c:v>
                </c:pt>
                <c:pt idx="5">
                  <c:v>45051</c:v>
                </c:pt>
                <c:pt idx="6">
                  <c:v>45056</c:v>
                </c:pt>
                <c:pt idx="7">
                  <c:v>45062</c:v>
                </c:pt>
                <c:pt idx="8">
                  <c:v>45068</c:v>
                </c:pt>
              </c:numCache>
            </c:numRef>
          </c:cat>
          <c:val>
            <c:numRef>
              <c:f>'[新建 XLSX 工作表.xlsx]Sheet1'!$C$2:$C$10</c:f>
              <c:numCache>
                <c:formatCode>General</c:formatCode>
                <c:ptCount val="9"/>
                <c:pt idx="0">
                  <c:v>0</c:v>
                </c:pt>
                <c:pt idx="1">
                  <c:v>15</c:v>
                </c:pt>
                <c:pt idx="2">
                  <c:v>30</c:v>
                </c:pt>
                <c:pt idx="3">
                  <c:v>40</c:v>
                </c:pt>
                <c:pt idx="4">
                  <c:v>60</c:v>
                </c:pt>
                <c:pt idx="5">
                  <c:v>60</c:v>
                </c:pt>
                <c:pt idx="6">
                  <c:v>60</c:v>
                </c:pt>
                <c:pt idx="7">
                  <c:v>80</c:v>
                </c:pt>
                <c:pt idx="8">
                  <c:v>100</c:v>
                </c:pt>
              </c:numCache>
            </c:numRef>
          </c:val>
          <c:smooth val="0"/>
          <c:extLst>
            <c:ext xmlns:c16="http://schemas.microsoft.com/office/drawing/2014/chart" uri="{C3380CC4-5D6E-409C-BE32-E72D297353CC}">
              <c16:uniqueId val="{00000001-45BF-F34F-8BF1-15F424DEDE00}"/>
            </c:ext>
          </c:extLst>
        </c:ser>
        <c:dLbls>
          <c:showLegendKey val="0"/>
          <c:showVal val="0"/>
          <c:showCatName val="0"/>
          <c:showSerName val="0"/>
          <c:showPercent val="0"/>
          <c:showBubbleSize val="0"/>
        </c:dLbls>
        <c:smooth val="0"/>
        <c:axId val="807971964"/>
        <c:axId val="796977195"/>
      </c:lineChart>
      <c:catAx>
        <c:axId val="807971964"/>
        <c:scaling>
          <c:orientation val="minMax"/>
        </c:scaling>
        <c:delete val="0"/>
        <c:axPos val="b"/>
        <c:numFmt formatCode="yyyy/m/d" sourceLinked="0"/>
        <c:majorTickMark val="out"/>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forceAA="0"/>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796977195"/>
        <c:crosses val="autoZero"/>
        <c:auto val="0"/>
        <c:lblAlgn val="ctr"/>
        <c:lblOffset val="100"/>
        <c:noMultiLvlLbl val="0"/>
      </c:catAx>
      <c:valAx>
        <c:axId val="796977195"/>
        <c:scaling>
          <c:orientation val="minMax"/>
          <c:max val="10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807971964"/>
        <c:crosses val="autoZero"/>
        <c:crossBetween val="between"/>
        <c:majorUnit val="20"/>
      </c:valAx>
      <c:spPr>
        <a:noFill/>
        <a:ln>
          <a:noFill/>
        </a:ln>
        <a:effectLst/>
      </c:spPr>
    </c:plotArea>
    <c:legend>
      <c:legendPos val="b"/>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endParaRPr lang="zh-CN"/>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2032163742690098E-2"/>
          <c:y val="7.9466666666666699E-2"/>
          <c:w val="0.90755847953216395"/>
          <c:h val="0.74845333333333297"/>
        </c:manualLayout>
      </c:layout>
      <c:lineChart>
        <c:grouping val="standard"/>
        <c:varyColors val="0"/>
        <c:ser>
          <c:idx val="0"/>
          <c:order val="0"/>
          <c:tx>
            <c:strRef>
              <c:f>'[新建 XLSX 工作表.xlsx]Sheet1'!$B$12</c:f>
              <c:strCache>
                <c:ptCount val="1"/>
                <c:pt idx="0">
                  <c:v>plan</c:v>
                </c:pt>
              </c:strCache>
            </c:strRef>
          </c:tx>
          <c:spPr>
            <a:ln w="28575" cap="rnd">
              <a:solidFill>
                <a:schemeClr val="accent1"/>
              </a:solidFill>
              <a:round/>
            </a:ln>
            <a:effectLst/>
          </c:spPr>
          <c:marker>
            <c:symbol val="none"/>
          </c:marker>
          <c:cat>
            <c:numRef>
              <c:f>'[新建 XLSX 工作表.xlsx]Sheet1'!$A$13:$A$20</c:f>
              <c:numCache>
                <c:formatCode>yyyy/m/d</c:formatCode>
                <c:ptCount val="8"/>
                <c:pt idx="0">
                  <c:v>45019</c:v>
                </c:pt>
                <c:pt idx="1">
                  <c:v>45026</c:v>
                </c:pt>
                <c:pt idx="2">
                  <c:v>45033</c:v>
                </c:pt>
                <c:pt idx="3">
                  <c:v>45040</c:v>
                </c:pt>
                <c:pt idx="4">
                  <c:v>45047</c:v>
                </c:pt>
                <c:pt idx="5">
                  <c:v>45054</c:v>
                </c:pt>
                <c:pt idx="6">
                  <c:v>45061</c:v>
                </c:pt>
                <c:pt idx="7">
                  <c:v>45068</c:v>
                </c:pt>
              </c:numCache>
            </c:numRef>
          </c:cat>
          <c:val>
            <c:numRef>
              <c:f>'[新建 XLSX 工作表.xlsx]Sheet1'!$B$13:$B$20</c:f>
              <c:numCache>
                <c:formatCode>General</c:formatCode>
                <c:ptCount val="8"/>
                <c:pt idx="0">
                  <c:v>5</c:v>
                </c:pt>
                <c:pt idx="1">
                  <c:v>5</c:v>
                </c:pt>
                <c:pt idx="2">
                  <c:v>5</c:v>
                </c:pt>
                <c:pt idx="3">
                  <c:v>5</c:v>
                </c:pt>
                <c:pt idx="4">
                  <c:v>5</c:v>
                </c:pt>
                <c:pt idx="5">
                  <c:v>5</c:v>
                </c:pt>
                <c:pt idx="6">
                  <c:v>5</c:v>
                </c:pt>
                <c:pt idx="7">
                  <c:v>5</c:v>
                </c:pt>
              </c:numCache>
            </c:numRef>
          </c:val>
          <c:smooth val="0"/>
          <c:extLst>
            <c:ext xmlns:c16="http://schemas.microsoft.com/office/drawing/2014/chart" uri="{C3380CC4-5D6E-409C-BE32-E72D297353CC}">
              <c16:uniqueId val="{00000000-5F5E-1C4E-9DF4-4328951476BA}"/>
            </c:ext>
          </c:extLst>
        </c:ser>
        <c:ser>
          <c:idx val="1"/>
          <c:order val="1"/>
          <c:tx>
            <c:strRef>
              <c:f>'[新建 XLSX 工作表.xlsx]Sheet1'!$C$12</c:f>
              <c:strCache>
                <c:ptCount val="1"/>
                <c:pt idx="0">
                  <c:v>Xu</c:v>
                </c:pt>
              </c:strCache>
            </c:strRef>
          </c:tx>
          <c:spPr>
            <a:ln w="28575" cap="rnd">
              <a:solidFill>
                <a:schemeClr val="accent2"/>
              </a:solidFill>
              <a:round/>
            </a:ln>
            <a:effectLst/>
          </c:spPr>
          <c:marker>
            <c:symbol val="none"/>
          </c:marker>
          <c:cat>
            <c:numRef>
              <c:f>'[新建 XLSX 工作表.xlsx]Sheet1'!$A$13:$A$20</c:f>
              <c:numCache>
                <c:formatCode>yyyy/m/d</c:formatCode>
                <c:ptCount val="8"/>
                <c:pt idx="0">
                  <c:v>45019</c:v>
                </c:pt>
                <c:pt idx="1">
                  <c:v>45026</c:v>
                </c:pt>
                <c:pt idx="2">
                  <c:v>45033</c:v>
                </c:pt>
                <c:pt idx="3">
                  <c:v>45040</c:v>
                </c:pt>
                <c:pt idx="4">
                  <c:v>45047</c:v>
                </c:pt>
                <c:pt idx="5">
                  <c:v>45054</c:v>
                </c:pt>
                <c:pt idx="6">
                  <c:v>45061</c:v>
                </c:pt>
                <c:pt idx="7">
                  <c:v>45068</c:v>
                </c:pt>
              </c:numCache>
            </c:numRef>
          </c:cat>
          <c:val>
            <c:numRef>
              <c:f>'[新建 XLSX 工作表.xlsx]Sheet1'!$C$13:$C$20</c:f>
              <c:numCache>
                <c:formatCode>General</c:formatCode>
                <c:ptCount val="8"/>
                <c:pt idx="0">
                  <c:v>10</c:v>
                </c:pt>
                <c:pt idx="1">
                  <c:v>9</c:v>
                </c:pt>
                <c:pt idx="2">
                  <c:v>6</c:v>
                </c:pt>
                <c:pt idx="3">
                  <c:v>6</c:v>
                </c:pt>
                <c:pt idx="4">
                  <c:v>0</c:v>
                </c:pt>
                <c:pt idx="5">
                  <c:v>0</c:v>
                </c:pt>
                <c:pt idx="6">
                  <c:v>4</c:v>
                </c:pt>
                <c:pt idx="7">
                  <c:v>4</c:v>
                </c:pt>
              </c:numCache>
            </c:numRef>
          </c:val>
          <c:smooth val="0"/>
          <c:extLst>
            <c:ext xmlns:c16="http://schemas.microsoft.com/office/drawing/2014/chart" uri="{C3380CC4-5D6E-409C-BE32-E72D297353CC}">
              <c16:uniqueId val="{00000001-5F5E-1C4E-9DF4-4328951476BA}"/>
            </c:ext>
          </c:extLst>
        </c:ser>
        <c:ser>
          <c:idx val="2"/>
          <c:order val="2"/>
          <c:tx>
            <c:strRef>
              <c:f>'[新建 XLSX 工作表.xlsx]Sheet1'!$D$12</c:f>
              <c:strCache>
                <c:ptCount val="1"/>
                <c:pt idx="0">
                  <c:v>Lu</c:v>
                </c:pt>
              </c:strCache>
            </c:strRef>
          </c:tx>
          <c:spPr>
            <a:ln w="28575" cap="rnd">
              <a:solidFill>
                <a:schemeClr val="accent3"/>
              </a:solidFill>
              <a:round/>
            </a:ln>
            <a:effectLst/>
          </c:spPr>
          <c:marker>
            <c:symbol val="none"/>
          </c:marker>
          <c:cat>
            <c:numRef>
              <c:f>'[新建 XLSX 工作表.xlsx]Sheet1'!$A$13:$A$20</c:f>
              <c:numCache>
                <c:formatCode>yyyy/m/d</c:formatCode>
                <c:ptCount val="8"/>
                <c:pt idx="0">
                  <c:v>45019</c:v>
                </c:pt>
                <c:pt idx="1">
                  <c:v>45026</c:v>
                </c:pt>
                <c:pt idx="2">
                  <c:v>45033</c:v>
                </c:pt>
                <c:pt idx="3">
                  <c:v>45040</c:v>
                </c:pt>
                <c:pt idx="4">
                  <c:v>45047</c:v>
                </c:pt>
                <c:pt idx="5">
                  <c:v>45054</c:v>
                </c:pt>
                <c:pt idx="6">
                  <c:v>45061</c:v>
                </c:pt>
                <c:pt idx="7">
                  <c:v>45068</c:v>
                </c:pt>
              </c:numCache>
            </c:numRef>
          </c:cat>
          <c:val>
            <c:numRef>
              <c:f>'[新建 XLSX 工作表.xlsx]Sheet1'!$D$13:$D$20</c:f>
              <c:numCache>
                <c:formatCode>General</c:formatCode>
                <c:ptCount val="8"/>
                <c:pt idx="0">
                  <c:v>7</c:v>
                </c:pt>
                <c:pt idx="1">
                  <c:v>8</c:v>
                </c:pt>
                <c:pt idx="2">
                  <c:v>8</c:v>
                </c:pt>
                <c:pt idx="3">
                  <c:v>10</c:v>
                </c:pt>
                <c:pt idx="4">
                  <c:v>0</c:v>
                </c:pt>
                <c:pt idx="5">
                  <c:v>0</c:v>
                </c:pt>
                <c:pt idx="6">
                  <c:v>8</c:v>
                </c:pt>
                <c:pt idx="7">
                  <c:v>12</c:v>
                </c:pt>
              </c:numCache>
            </c:numRef>
          </c:val>
          <c:smooth val="0"/>
          <c:extLst>
            <c:ext xmlns:c16="http://schemas.microsoft.com/office/drawing/2014/chart" uri="{C3380CC4-5D6E-409C-BE32-E72D297353CC}">
              <c16:uniqueId val="{00000002-5F5E-1C4E-9DF4-4328951476BA}"/>
            </c:ext>
          </c:extLst>
        </c:ser>
        <c:ser>
          <c:idx val="3"/>
          <c:order val="3"/>
          <c:tx>
            <c:strRef>
              <c:f>'[新建 XLSX 工作表.xlsx]Sheet1'!$E$12</c:f>
              <c:strCache>
                <c:ptCount val="1"/>
                <c:pt idx="0">
                  <c:v>Zhao</c:v>
                </c:pt>
              </c:strCache>
            </c:strRef>
          </c:tx>
          <c:spPr>
            <a:ln w="28575" cap="rnd">
              <a:solidFill>
                <a:schemeClr val="accent4"/>
              </a:solidFill>
              <a:round/>
            </a:ln>
            <a:effectLst/>
          </c:spPr>
          <c:marker>
            <c:symbol val="none"/>
          </c:marker>
          <c:cat>
            <c:numRef>
              <c:f>'[新建 XLSX 工作表.xlsx]Sheet1'!$A$13:$A$20</c:f>
              <c:numCache>
                <c:formatCode>yyyy/m/d</c:formatCode>
                <c:ptCount val="8"/>
                <c:pt idx="0">
                  <c:v>45019</c:v>
                </c:pt>
                <c:pt idx="1">
                  <c:v>45026</c:v>
                </c:pt>
                <c:pt idx="2">
                  <c:v>45033</c:v>
                </c:pt>
                <c:pt idx="3">
                  <c:v>45040</c:v>
                </c:pt>
                <c:pt idx="4">
                  <c:v>45047</c:v>
                </c:pt>
                <c:pt idx="5">
                  <c:v>45054</c:v>
                </c:pt>
                <c:pt idx="6">
                  <c:v>45061</c:v>
                </c:pt>
                <c:pt idx="7">
                  <c:v>45068</c:v>
                </c:pt>
              </c:numCache>
            </c:numRef>
          </c:cat>
          <c:val>
            <c:numRef>
              <c:f>'[新建 XLSX 工作表.xlsx]Sheet1'!$E$13:$E$20</c:f>
              <c:numCache>
                <c:formatCode>General</c:formatCode>
                <c:ptCount val="8"/>
                <c:pt idx="0">
                  <c:v>2</c:v>
                </c:pt>
                <c:pt idx="1">
                  <c:v>3</c:v>
                </c:pt>
                <c:pt idx="2">
                  <c:v>4</c:v>
                </c:pt>
                <c:pt idx="3">
                  <c:v>2.5</c:v>
                </c:pt>
                <c:pt idx="4">
                  <c:v>0</c:v>
                </c:pt>
                <c:pt idx="5">
                  <c:v>0</c:v>
                </c:pt>
                <c:pt idx="6">
                  <c:v>5</c:v>
                </c:pt>
                <c:pt idx="7">
                  <c:v>7</c:v>
                </c:pt>
              </c:numCache>
            </c:numRef>
          </c:val>
          <c:smooth val="0"/>
          <c:extLst>
            <c:ext xmlns:c16="http://schemas.microsoft.com/office/drawing/2014/chart" uri="{C3380CC4-5D6E-409C-BE32-E72D297353CC}">
              <c16:uniqueId val="{00000003-5F5E-1C4E-9DF4-4328951476BA}"/>
            </c:ext>
          </c:extLst>
        </c:ser>
        <c:dLbls>
          <c:showLegendKey val="0"/>
          <c:showVal val="0"/>
          <c:showCatName val="0"/>
          <c:showSerName val="0"/>
          <c:showPercent val="0"/>
          <c:showBubbleSize val="0"/>
        </c:dLbls>
        <c:smooth val="0"/>
        <c:axId val="392319062"/>
        <c:axId val="63750265"/>
      </c:lineChart>
      <c:dateAx>
        <c:axId val="392319062"/>
        <c:scaling>
          <c:orientation val="minMax"/>
        </c:scaling>
        <c:delete val="0"/>
        <c:axPos val="b"/>
        <c:numFmt formatCode="yyyy/m/d" sourceLinked="0"/>
        <c:majorTickMark val="out"/>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63750265"/>
        <c:crosses val="autoZero"/>
        <c:auto val="0"/>
        <c:lblOffset val="100"/>
        <c:baseTimeUnit val="days"/>
        <c:majorUnit val="7"/>
        <c:majorTimeUnit val="days"/>
      </c:dateAx>
      <c:valAx>
        <c:axId val="63750265"/>
        <c:scaling>
          <c:orientation val="minMax"/>
          <c:max val="12"/>
        </c:scaling>
        <c:delete val="0"/>
        <c:axPos val="l"/>
        <c:majorGridlines>
          <c:spPr>
            <a:ln w="9525" cap="flat" cmpd="sng" algn="ctr">
              <a:solidFill>
                <a:schemeClr val="tx1">
                  <a:lumMod val="15000"/>
                  <a:lumOff val="85000"/>
                </a:schemeClr>
              </a:solidFill>
              <a:round/>
            </a:ln>
            <a:effectLst/>
          </c:spPr>
        </c:majorGridlines>
        <c:numFmt formatCode="General" sourceLinked="0"/>
        <c:majorTickMark val="none"/>
        <c:minorTickMark val="none"/>
        <c:tickLblPos val="nextTo"/>
        <c:spPr>
          <a:noFill/>
          <a:ln>
            <a:solidFill>
              <a:schemeClr val="accent1"/>
            </a:solid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392319062"/>
        <c:crosses val="autoZero"/>
        <c:crossBetween val="between"/>
      </c:valAx>
      <c:spPr>
        <a:noFill/>
        <a:ln>
          <a:noFill/>
        </a:ln>
        <a:effectLst/>
      </c:spPr>
    </c:plotArea>
    <c:legend>
      <c:legendPos val="b"/>
      <c:layout>
        <c:manualLayout>
          <c:xMode val="edge"/>
          <c:yMode val="edge"/>
          <c:x val="0.35899122807017497"/>
          <c:y val="0.906266666666667"/>
          <c:w val="0.30358187134502901"/>
          <c:h val="7.65333333333333E-2"/>
        </c:manualLayout>
      </c:layout>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endParaRPr lang="zh-CN"/>
    </a:p>
  </c:txPr>
  <c:externalData r:id="rId3">
    <c:autoUpdate val="0"/>
  </c:externalData>
  <c:userShapes r:id="rId4"/>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2032163742690098E-2"/>
          <c:y val="7.9466666666666699E-2"/>
          <c:w val="0.90755847953216395"/>
          <c:h val="0.74845333333333297"/>
        </c:manualLayout>
      </c:layout>
      <c:lineChart>
        <c:grouping val="standard"/>
        <c:varyColors val="0"/>
        <c:ser>
          <c:idx val="0"/>
          <c:order val="0"/>
          <c:tx>
            <c:strRef>
              <c:f>'[新建 XLSX 工作表.xlsx]Sheet1'!$B$12</c:f>
              <c:strCache>
                <c:ptCount val="1"/>
                <c:pt idx="0">
                  <c:v>plan</c:v>
                </c:pt>
              </c:strCache>
            </c:strRef>
          </c:tx>
          <c:spPr>
            <a:ln w="28575" cap="rnd">
              <a:solidFill>
                <a:schemeClr val="accent1"/>
              </a:solidFill>
              <a:round/>
            </a:ln>
            <a:effectLst/>
          </c:spPr>
          <c:marker>
            <c:symbol val="none"/>
          </c:marker>
          <c:cat>
            <c:numRef>
              <c:f>'[新建 XLSX 工作表.xlsx]Sheet1'!$A$13:$A$20</c:f>
              <c:numCache>
                <c:formatCode>yyyy/m/d</c:formatCode>
                <c:ptCount val="8"/>
                <c:pt idx="0">
                  <c:v>45019</c:v>
                </c:pt>
                <c:pt idx="1">
                  <c:v>45026</c:v>
                </c:pt>
                <c:pt idx="2">
                  <c:v>45033</c:v>
                </c:pt>
                <c:pt idx="3">
                  <c:v>45040</c:v>
                </c:pt>
                <c:pt idx="4">
                  <c:v>45047</c:v>
                </c:pt>
                <c:pt idx="5">
                  <c:v>45054</c:v>
                </c:pt>
                <c:pt idx="6">
                  <c:v>45061</c:v>
                </c:pt>
                <c:pt idx="7">
                  <c:v>45068</c:v>
                </c:pt>
              </c:numCache>
            </c:numRef>
          </c:cat>
          <c:val>
            <c:numRef>
              <c:f>'[新建 XLSX 工作表.xlsx]Sheet1'!$B$13:$B$20</c:f>
              <c:numCache>
                <c:formatCode>General</c:formatCode>
                <c:ptCount val="8"/>
                <c:pt idx="0">
                  <c:v>5</c:v>
                </c:pt>
                <c:pt idx="1">
                  <c:v>5</c:v>
                </c:pt>
                <c:pt idx="2">
                  <c:v>5</c:v>
                </c:pt>
                <c:pt idx="3">
                  <c:v>5</c:v>
                </c:pt>
                <c:pt idx="4">
                  <c:v>5</c:v>
                </c:pt>
                <c:pt idx="5">
                  <c:v>5</c:v>
                </c:pt>
                <c:pt idx="6">
                  <c:v>5</c:v>
                </c:pt>
                <c:pt idx="7">
                  <c:v>5</c:v>
                </c:pt>
              </c:numCache>
            </c:numRef>
          </c:val>
          <c:smooth val="0"/>
          <c:extLst>
            <c:ext xmlns:c16="http://schemas.microsoft.com/office/drawing/2014/chart" uri="{C3380CC4-5D6E-409C-BE32-E72D297353CC}">
              <c16:uniqueId val="{00000000-D0AE-1344-852D-5CA819BB29A1}"/>
            </c:ext>
          </c:extLst>
        </c:ser>
        <c:ser>
          <c:idx val="1"/>
          <c:order val="1"/>
          <c:tx>
            <c:strRef>
              <c:f>'[新建 XLSX 工作表.xlsx]Sheet1'!$C$12</c:f>
              <c:strCache>
                <c:ptCount val="1"/>
                <c:pt idx="0">
                  <c:v>Xu</c:v>
                </c:pt>
              </c:strCache>
            </c:strRef>
          </c:tx>
          <c:spPr>
            <a:ln w="28575" cap="rnd">
              <a:solidFill>
                <a:schemeClr val="accent2"/>
              </a:solidFill>
              <a:round/>
            </a:ln>
            <a:effectLst/>
          </c:spPr>
          <c:marker>
            <c:symbol val="none"/>
          </c:marker>
          <c:cat>
            <c:numRef>
              <c:f>'[新建 XLSX 工作表.xlsx]Sheet1'!$A$13:$A$20</c:f>
              <c:numCache>
                <c:formatCode>yyyy/m/d</c:formatCode>
                <c:ptCount val="8"/>
                <c:pt idx="0">
                  <c:v>45019</c:v>
                </c:pt>
                <c:pt idx="1">
                  <c:v>45026</c:v>
                </c:pt>
                <c:pt idx="2">
                  <c:v>45033</c:v>
                </c:pt>
                <c:pt idx="3">
                  <c:v>45040</c:v>
                </c:pt>
                <c:pt idx="4">
                  <c:v>45047</c:v>
                </c:pt>
                <c:pt idx="5">
                  <c:v>45054</c:v>
                </c:pt>
                <c:pt idx="6">
                  <c:v>45061</c:v>
                </c:pt>
                <c:pt idx="7">
                  <c:v>45068</c:v>
                </c:pt>
              </c:numCache>
            </c:numRef>
          </c:cat>
          <c:val>
            <c:numRef>
              <c:f>'[新建 XLSX 工作表.xlsx]Sheet1'!$C$13:$C$20</c:f>
              <c:numCache>
                <c:formatCode>General</c:formatCode>
                <c:ptCount val="8"/>
                <c:pt idx="0">
                  <c:v>10</c:v>
                </c:pt>
                <c:pt idx="1">
                  <c:v>9</c:v>
                </c:pt>
                <c:pt idx="2">
                  <c:v>6</c:v>
                </c:pt>
                <c:pt idx="3">
                  <c:v>6</c:v>
                </c:pt>
                <c:pt idx="4">
                  <c:v>0</c:v>
                </c:pt>
                <c:pt idx="5">
                  <c:v>0</c:v>
                </c:pt>
                <c:pt idx="6">
                  <c:v>4</c:v>
                </c:pt>
                <c:pt idx="7">
                  <c:v>4</c:v>
                </c:pt>
              </c:numCache>
            </c:numRef>
          </c:val>
          <c:smooth val="0"/>
          <c:extLst>
            <c:ext xmlns:c16="http://schemas.microsoft.com/office/drawing/2014/chart" uri="{C3380CC4-5D6E-409C-BE32-E72D297353CC}">
              <c16:uniqueId val="{00000001-D0AE-1344-852D-5CA819BB29A1}"/>
            </c:ext>
          </c:extLst>
        </c:ser>
        <c:ser>
          <c:idx val="2"/>
          <c:order val="2"/>
          <c:tx>
            <c:strRef>
              <c:f>'[新建 XLSX 工作表.xlsx]Sheet1'!$D$12</c:f>
              <c:strCache>
                <c:ptCount val="1"/>
                <c:pt idx="0">
                  <c:v>Lu</c:v>
                </c:pt>
              </c:strCache>
            </c:strRef>
          </c:tx>
          <c:spPr>
            <a:ln w="28575" cap="rnd">
              <a:solidFill>
                <a:schemeClr val="accent3"/>
              </a:solidFill>
              <a:round/>
            </a:ln>
            <a:effectLst/>
          </c:spPr>
          <c:marker>
            <c:symbol val="none"/>
          </c:marker>
          <c:cat>
            <c:numRef>
              <c:f>'[新建 XLSX 工作表.xlsx]Sheet1'!$A$13:$A$20</c:f>
              <c:numCache>
                <c:formatCode>yyyy/m/d</c:formatCode>
                <c:ptCount val="8"/>
                <c:pt idx="0">
                  <c:v>45019</c:v>
                </c:pt>
                <c:pt idx="1">
                  <c:v>45026</c:v>
                </c:pt>
                <c:pt idx="2">
                  <c:v>45033</c:v>
                </c:pt>
                <c:pt idx="3">
                  <c:v>45040</c:v>
                </c:pt>
                <c:pt idx="4">
                  <c:v>45047</c:v>
                </c:pt>
                <c:pt idx="5">
                  <c:v>45054</c:v>
                </c:pt>
                <c:pt idx="6">
                  <c:v>45061</c:v>
                </c:pt>
                <c:pt idx="7">
                  <c:v>45068</c:v>
                </c:pt>
              </c:numCache>
            </c:numRef>
          </c:cat>
          <c:val>
            <c:numRef>
              <c:f>'[新建 XLSX 工作表.xlsx]Sheet1'!$D$13:$D$20</c:f>
              <c:numCache>
                <c:formatCode>General</c:formatCode>
                <c:ptCount val="8"/>
                <c:pt idx="0">
                  <c:v>7</c:v>
                </c:pt>
                <c:pt idx="1">
                  <c:v>8</c:v>
                </c:pt>
                <c:pt idx="2">
                  <c:v>8</c:v>
                </c:pt>
                <c:pt idx="3">
                  <c:v>10</c:v>
                </c:pt>
                <c:pt idx="4">
                  <c:v>0</c:v>
                </c:pt>
                <c:pt idx="5">
                  <c:v>0</c:v>
                </c:pt>
                <c:pt idx="6">
                  <c:v>8</c:v>
                </c:pt>
                <c:pt idx="7">
                  <c:v>12</c:v>
                </c:pt>
              </c:numCache>
            </c:numRef>
          </c:val>
          <c:smooth val="0"/>
          <c:extLst>
            <c:ext xmlns:c16="http://schemas.microsoft.com/office/drawing/2014/chart" uri="{C3380CC4-5D6E-409C-BE32-E72D297353CC}">
              <c16:uniqueId val="{00000002-D0AE-1344-852D-5CA819BB29A1}"/>
            </c:ext>
          </c:extLst>
        </c:ser>
        <c:ser>
          <c:idx val="3"/>
          <c:order val="3"/>
          <c:tx>
            <c:strRef>
              <c:f>'[新建 XLSX 工作表.xlsx]Sheet1'!$E$12</c:f>
              <c:strCache>
                <c:ptCount val="1"/>
                <c:pt idx="0">
                  <c:v>Zhao</c:v>
                </c:pt>
              </c:strCache>
            </c:strRef>
          </c:tx>
          <c:spPr>
            <a:ln w="28575" cap="rnd">
              <a:solidFill>
                <a:schemeClr val="accent4"/>
              </a:solidFill>
              <a:round/>
            </a:ln>
            <a:effectLst/>
          </c:spPr>
          <c:marker>
            <c:symbol val="none"/>
          </c:marker>
          <c:cat>
            <c:numRef>
              <c:f>'[新建 XLSX 工作表.xlsx]Sheet1'!$A$13:$A$20</c:f>
              <c:numCache>
                <c:formatCode>yyyy/m/d</c:formatCode>
                <c:ptCount val="8"/>
                <c:pt idx="0">
                  <c:v>45019</c:v>
                </c:pt>
                <c:pt idx="1">
                  <c:v>45026</c:v>
                </c:pt>
                <c:pt idx="2">
                  <c:v>45033</c:v>
                </c:pt>
                <c:pt idx="3">
                  <c:v>45040</c:v>
                </c:pt>
                <c:pt idx="4">
                  <c:v>45047</c:v>
                </c:pt>
                <c:pt idx="5">
                  <c:v>45054</c:v>
                </c:pt>
                <c:pt idx="6">
                  <c:v>45061</c:v>
                </c:pt>
                <c:pt idx="7">
                  <c:v>45068</c:v>
                </c:pt>
              </c:numCache>
            </c:numRef>
          </c:cat>
          <c:val>
            <c:numRef>
              <c:f>'[新建 XLSX 工作表.xlsx]Sheet1'!$E$13:$E$20</c:f>
              <c:numCache>
                <c:formatCode>General</c:formatCode>
                <c:ptCount val="8"/>
                <c:pt idx="0">
                  <c:v>2</c:v>
                </c:pt>
                <c:pt idx="1">
                  <c:v>3</c:v>
                </c:pt>
                <c:pt idx="2">
                  <c:v>4</c:v>
                </c:pt>
                <c:pt idx="3">
                  <c:v>2.5</c:v>
                </c:pt>
                <c:pt idx="4">
                  <c:v>0</c:v>
                </c:pt>
                <c:pt idx="5">
                  <c:v>0</c:v>
                </c:pt>
                <c:pt idx="6">
                  <c:v>5</c:v>
                </c:pt>
                <c:pt idx="7">
                  <c:v>7</c:v>
                </c:pt>
              </c:numCache>
            </c:numRef>
          </c:val>
          <c:smooth val="0"/>
          <c:extLst>
            <c:ext xmlns:c16="http://schemas.microsoft.com/office/drawing/2014/chart" uri="{C3380CC4-5D6E-409C-BE32-E72D297353CC}">
              <c16:uniqueId val="{00000003-D0AE-1344-852D-5CA819BB29A1}"/>
            </c:ext>
          </c:extLst>
        </c:ser>
        <c:dLbls>
          <c:showLegendKey val="0"/>
          <c:showVal val="0"/>
          <c:showCatName val="0"/>
          <c:showSerName val="0"/>
          <c:showPercent val="0"/>
          <c:showBubbleSize val="0"/>
        </c:dLbls>
        <c:smooth val="0"/>
        <c:axId val="392319062"/>
        <c:axId val="63750265"/>
      </c:lineChart>
      <c:dateAx>
        <c:axId val="392319062"/>
        <c:scaling>
          <c:orientation val="minMax"/>
        </c:scaling>
        <c:delete val="0"/>
        <c:axPos val="b"/>
        <c:numFmt formatCode="yyyy/m/d" sourceLinked="0"/>
        <c:majorTickMark val="out"/>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63750265"/>
        <c:crosses val="autoZero"/>
        <c:auto val="0"/>
        <c:lblOffset val="100"/>
        <c:baseTimeUnit val="days"/>
        <c:majorUnit val="7"/>
        <c:majorTimeUnit val="days"/>
      </c:dateAx>
      <c:valAx>
        <c:axId val="63750265"/>
        <c:scaling>
          <c:orientation val="minMax"/>
          <c:max val="12"/>
        </c:scaling>
        <c:delete val="0"/>
        <c:axPos val="l"/>
        <c:majorGridlines>
          <c:spPr>
            <a:ln w="9525" cap="flat" cmpd="sng" algn="ctr">
              <a:solidFill>
                <a:schemeClr val="tx1">
                  <a:lumMod val="15000"/>
                  <a:lumOff val="85000"/>
                </a:schemeClr>
              </a:solidFill>
              <a:round/>
            </a:ln>
            <a:effectLst/>
          </c:spPr>
        </c:majorGridlines>
        <c:numFmt formatCode="General" sourceLinked="0"/>
        <c:majorTickMark val="none"/>
        <c:minorTickMark val="none"/>
        <c:tickLblPos val="nextTo"/>
        <c:spPr>
          <a:noFill/>
          <a:ln>
            <a:solidFill>
              <a:schemeClr val="accent1"/>
            </a:solid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392319062"/>
        <c:crosses val="autoZero"/>
        <c:crossBetween val="between"/>
      </c:valAx>
      <c:spPr>
        <a:noFill/>
        <a:ln>
          <a:noFill/>
        </a:ln>
        <a:effectLst/>
      </c:spPr>
    </c:plotArea>
    <c:legend>
      <c:legendPos val="b"/>
      <c:layout>
        <c:manualLayout>
          <c:xMode val="edge"/>
          <c:yMode val="edge"/>
          <c:x val="0.35899122807017497"/>
          <c:y val="0.906266666666667"/>
          <c:w val="0.30358187134502901"/>
          <c:h val="7.65333333333333E-2"/>
        </c:manualLayout>
      </c:layout>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endParaRPr lang="zh-CN"/>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0.86771</cdr:x>
      <cdr:y>0.4006</cdr:y>
    </cdr:from>
    <cdr:to>
      <cdr:x>1</cdr:x>
      <cdr:y>0.75934</cdr:y>
    </cdr:to>
    <cdr:sp macro="" textlink="">
      <cdr:nvSpPr>
        <cdr:cNvPr id="2" name="矩形 1"/>
        <cdr:cNvSpPr/>
      </cdr:nvSpPr>
      <cdr:spPr>
        <a:xfrm xmlns:a="http://schemas.openxmlformats.org/drawingml/2006/main">
          <a:off x="3977640" y="1021080"/>
          <a:ext cx="606425" cy="914400"/>
        </a:xfrm>
        <a:prstGeom xmlns:a="http://schemas.openxmlformats.org/drawingml/2006/main" prst="rect">
          <a:avLst/>
        </a:prstGeom>
      </cdr:spPr>
      <cdr:txBody>
        <a:bodyPr xmlns:a="http://schemas.openxmlformats.org/drawingml/2006/main" vert="horz" wrap="none" lIns="45720" tIns="45720" rIns="45720" bIns="45720" anchor="t" anchorCtr="0">
          <a:spAutoFit/>
        </a:bodyPr>
        <a:lstStyle xmlns:a="http://schemas.openxmlformats.org/drawingml/2006/main"/>
        <a:p xmlns:a="http://schemas.openxmlformats.org/drawingml/2006/main">
          <a:endParaRPr lang="zh-CN" altLang="en-US"/>
        </a:p>
      </cdr:txBody>
    </cdr:sp>
  </cdr:relSizeAnchor>
</c:userShapes>
</file>

<file path=ppt/drawings/drawing2.xml><?xml version="1.0" encoding="utf-8"?>
<c:userShapes xmlns:c="http://schemas.openxmlformats.org/drawingml/2006/chart">
  <cdr:relSizeAnchor xmlns:cdr="http://schemas.openxmlformats.org/drawingml/2006/chartDrawing">
    <cdr:from>
      <cdr:x>0.86771</cdr:x>
      <cdr:y>0.4006</cdr:y>
    </cdr:from>
    <cdr:to>
      <cdr:x>1</cdr:x>
      <cdr:y>0.75934</cdr:y>
    </cdr:to>
    <cdr:sp macro="" textlink="">
      <cdr:nvSpPr>
        <cdr:cNvPr id="2" name="矩形 1"/>
        <cdr:cNvSpPr/>
      </cdr:nvSpPr>
      <cdr:spPr>
        <a:xfrm xmlns:a="http://schemas.openxmlformats.org/drawingml/2006/main">
          <a:off x="3977640" y="1021080"/>
          <a:ext cx="606425" cy="914400"/>
        </a:xfrm>
        <a:prstGeom xmlns:a="http://schemas.openxmlformats.org/drawingml/2006/main" prst="rect">
          <a:avLst/>
        </a:prstGeom>
      </cdr:spPr>
      <cdr:txBody>
        <a:bodyPr xmlns:a="http://schemas.openxmlformats.org/drawingml/2006/main" vert="horz" wrap="none" lIns="45720" tIns="45720" rIns="45720" bIns="45720" anchor="t" anchorCtr="0">
          <a:spAutoFit/>
        </a:bodyPr>
        <a:lstStyle xmlns:a="http://schemas.openxmlformats.org/drawingml/2006/main"/>
        <a:p xmlns:a="http://schemas.openxmlformats.org/drawingml/2006/main">
          <a:endParaRPr lang="zh-CN" altLang="en-US"/>
        </a:p>
      </cdr:txBody>
    </cdr:sp>
  </cdr:relSizeAnchor>
</c:userShapes>
</file>

<file path=ppt/drawings/drawing3.xml><?xml version="1.0" encoding="utf-8"?>
<c:userShapes xmlns:c="http://schemas.openxmlformats.org/drawingml/2006/chart">
  <cdr:relSizeAnchor xmlns:cdr="http://schemas.openxmlformats.org/drawingml/2006/chartDrawing">
    <cdr:from>
      <cdr:x>0.05968</cdr:x>
      <cdr:y>0.16988</cdr:y>
    </cdr:from>
    <cdr:to>
      <cdr:x>0.25907</cdr:x>
      <cdr:y>0.49152</cdr:y>
    </cdr:to>
    <cdr:sp macro="" textlink="">
      <cdr:nvSpPr>
        <cdr:cNvPr id="2" name="矩形 1"/>
        <cdr:cNvSpPr/>
      </cdr:nvSpPr>
      <cdr:spPr>
        <a:xfrm xmlns:a="http://schemas.openxmlformats.org/drawingml/2006/main">
          <a:off x="273685" y="470535"/>
          <a:ext cx="914400" cy="890905"/>
        </a:xfrm>
        <a:prstGeom xmlns:a="http://schemas.openxmlformats.org/drawingml/2006/main" prst="rect">
          <a:avLst/>
        </a:prstGeom>
      </cdr:spPr>
      <cdr:txBody>
        <a:bodyPr xmlns:a="http://schemas.openxmlformats.org/drawingml/2006/main" vert="horz" wrap="none" lIns="45720" tIns="45720" rIns="45720" bIns="45720" anchor="t" anchorCtr="0">
          <a:spAutoFit/>
        </a:bodyPr>
        <a:lstStyle xmlns:a="http://schemas.openxmlformats.org/drawingml/2006/main"/>
        <a:p xmlns:a="http://schemas.openxmlformats.org/drawingml/2006/main">
          <a:endParaRPr lang="en-US" altLang="zh-CN" sz="4800"/>
        </a:p>
      </cdr:txBody>
    </cdr:sp>
  </cdr:relSizeAnchor>
</c:userShapes>
</file>

<file path=ppt/drawings/drawing4.xml><?xml version="1.0" encoding="utf-8"?>
<c:userShapes xmlns:c="http://schemas.openxmlformats.org/drawingml/2006/chart">
  <cdr:relSizeAnchor xmlns:cdr="http://schemas.openxmlformats.org/drawingml/2006/chartDrawing">
    <cdr:from>
      <cdr:x>0.05968</cdr:x>
      <cdr:y>0.16988</cdr:y>
    </cdr:from>
    <cdr:to>
      <cdr:x>0.25907</cdr:x>
      <cdr:y>0.49152</cdr:y>
    </cdr:to>
    <cdr:sp macro="" textlink="">
      <cdr:nvSpPr>
        <cdr:cNvPr id="2" name="矩形 1"/>
        <cdr:cNvSpPr/>
      </cdr:nvSpPr>
      <cdr:spPr>
        <a:xfrm xmlns:a="http://schemas.openxmlformats.org/drawingml/2006/main">
          <a:off x="273685" y="470535"/>
          <a:ext cx="914400" cy="890905"/>
        </a:xfrm>
        <a:prstGeom xmlns:a="http://schemas.openxmlformats.org/drawingml/2006/main" prst="rect">
          <a:avLst/>
        </a:prstGeom>
      </cdr:spPr>
      <cdr:txBody>
        <a:bodyPr xmlns:a="http://schemas.openxmlformats.org/drawingml/2006/main" vert="horz" wrap="none" lIns="45720" tIns="45720" rIns="45720" bIns="45720" anchor="t" anchorCtr="0">
          <a:spAutoFit/>
        </a:bodyPr>
        <a:lstStyle xmlns:a="http://schemas.openxmlformats.org/drawingml/2006/main"/>
        <a:p xmlns:a="http://schemas.openxmlformats.org/drawingml/2006/main">
          <a:endParaRPr lang="en-US" altLang="zh-CN" sz="4800"/>
        </a:p>
      </cdr:txBody>
    </cdr:sp>
  </cdr:relSizeAnchor>
</c:userShapes>
</file>

<file path=ppt/media/image1.png>
</file>

<file path=ppt/media/image10.png>
</file>

<file path=ppt/media/image11.png>
</file>

<file path=ppt/media/image1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2023/5/27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10"/>
          </p:nvPr>
        </p:nvSpPr>
        <p:spPr/>
        <p:txBody>
          <a:bodyPr/>
          <a:lstStyle/>
          <a:p>
            <a:fld id="{8712687D-DED9-43C2-9DE5-B4B860A4A8C0}" type="slidenum">
              <a:rPr lang="zh-CN" altLang="en-US" smtClean="0"/>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17</a:t>
            </a:fld>
            <a:endParaRPr lang="zh-CN" altLang="en-US"/>
          </a:p>
        </p:txBody>
      </p:sp>
    </p:spTree>
    <p:extLst>
      <p:ext uri="{BB962C8B-B14F-4D97-AF65-F5344CB8AC3E}">
        <p14:creationId xmlns:p14="http://schemas.microsoft.com/office/powerpoint/2010/main" val="5036145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18</a:t>
            </a:fld>
            <a:endParaRPr lang="zh-CN" altLang="en-US"/>
          </a:p>
        </p:txBody>
      </p:sp>
    </p:spTree>
    <p:extLst>
      <p:ext uri="{BB962C8B-B14F-4D97-AF65-F5344CB8AC3E}">
        <p14:creationId xmlns:p14="http://schemas.microsoft.com/office/powerpoint/2010/main" val="28290808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19</a:t>
            </a:fld>
            <a:endParaRPr lang="zh-CN" altLang="en-US"/>
          </a:p>
        </p:txBody>
      </p:sp>
    </p:spTree>
    <p:extLst>
      <p:ext uri="{BB962C8B-B14F-4D97-AF65-F5344CB8AC3E}">
        <p14:creationId xmlns:p14="http://schemas.microsoft.com/office/powerpoint/2010/main" val="13252664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20</a:t>
            </a:fld>
            <a:endParaRPr lang="zh-CN" altLang="en-US"/>
          </a:p>
        </p:txBody>
      </p:sp>
    </p:spTree>
    <p:extLst>
      <p:ext uri="{BB962C8B-B14F-4D97-AF65-F5344CB8AC3E}">
        <p14:creationId xmlns:p14="http://schemas.microsoft.com/office/powerpoint/2010/main" val="17894095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矩形 6"/>
          <p:cNvSpPr/>
          <p:nvPr userDrawn="1"/>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8" name="矩形 7"/>
          <p:cNvSpPr/>
          <p:nvPr userDrawn="1"/>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grpSp>
        <p:nvGrpSpPr>
          <p:cNvPr id="20" name="组合 19"/>
          <p:cNvGrpSpPr/>
          <p:nvPr userDrawn="1"/>
        </p:nvGrpSpPr>
        <p:grpSpPr>
          <a:xfrm>
            <a:off x="-954993" y="612544"/>
            <a:ext cx="3112255" cy="5634475"/>
            <a:chOff x="-968058" y="677545"/>
            <a:chExt cx="3112255" cy="5634475"/>
          </a:xfrm>
        </p:grpSpPr>
        <p:grpSp>
          <p:nvGrpSpPr>
            <p:cNvPr id="21" name="组合 20"/>
            <p:cNvGrpSpPr/>
            <p:nvPr/>
          </p:nvGrpSpPr>
          <p:grpSpPr>
            <a:xfrm>
              <a:off x="-27453" y="677545"/>
              <a:ext cx="2171650" cy="5634475"/>
              <a:chOff x="571225" y="682526"/>
              <a:chExt cx="1960101" cy="5041515"/>
            </a:xfrm>
          </p:grpSpPr>
          <p:sp>
            <p:nvSpPr>
              <p:cNvPr id="24" name="直角三角形 23"/>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5" name="直角三角形 24"/>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22" name="直角三角形 21"/>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23" name="图片 22"/>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47" y="3295050"/>
              <a:ext cx="3723430" cy="544426"/>
            </a:xfrm>
            <a:prstGeom prst="rect">
              <a:avLst/>
            </a:prstGeom>
          </p:spPr>
        </p:pic>
      </p:grpSp>
      <p:grpSp>
        <p:nvGrpSpPr>
          <p:cNvPr id="26" name="组合 25"/>
          <p:cNvGrpSpPr/>
          <p:nvPr userDrawn="1"/>
        </p:nvGrpSpPr>
        <p:grpSpPr>
          <a:xfrm rot="10800000">
            <a:off x="10042351" y="612544"/>
            <a:ext cx="3112255" cy="5634475"/>
            <a:chOff x="-968058" y="677545"/>
            <a:chExt cx="3112255" cy="5634475"/>
          </a:xfrm>
        </p:grpSpPr>
        <p:grpSp>
          <p:nvGrpSpPr>
            <p:cNvPr id="27" name="组合 26"/>
            <p:cNvGrpSpPr/>
            <p:nvPr/>
          </p:nvGrpSpPr>
          <p:grpSpPr>
            <a:xfrm>
              <a:off x="-27453" y="677545"/>
              <a:ext cx="2171650" cy="5634475"/>
              <a:chOff x="571225" y="682526"/>
              <a:chExt cx="1960101" cy="5041515"/>
            </a:xfrm>
          </p:grpSpPr>
          <p:sp>
            <p:nvSpPr>
              <p:cNvPr id="30" name="直角三角形 29"/>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31" name="直角三角形 30"/>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28" name="直角三角形 27"/>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29" name="图片 28"/>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50" y="3295050"/>
              <a:ext cx="3723430" cy="544426"/>
            </a:xfrm>
            <a:prstGeom prst="rect">
              <a:avLst/>
            </a:prstGeom>
          </p:spPr>
        </p:pic>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026466F-5BBA-4DCB-8962-3DEB992788DE}" type="datetimeFigureOut">
              <a:rPr lang="zh-CN" altLang="en-US" smtClean="0"/>
              <a:t>2023/5/27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E104D75-F8DC-4BA6-88B9-7B78C71E3AD5}"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026466F-5BBA-4DCB-8962-3DEB992788DE}" type="datetimeFigureOut">
              <a:rPr lang="zh-CN" altLang="en-US" smtClean="0"/>
              <a:t>2023/5/27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E104D75-F8DC-4BA6-88B9-7B78C71E3AD5}"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34967F84-1C1E-4729-8D0D-3995FEA0E4D1}" type="datetimeFigureOut">
              <a:rPr lang="zh-CN" altLang="en-US" smtClean="0"/>
              <a:t>2023/5/27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FE5B15C-BE6F-4AB1-81E0-01F547B5E6B5}" type="slidenum">
              <a:rPr lang="zh-CN" altLang="en-US" smtClean="0"/>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ingle Timeline">
    <p:spTree>
      <p:nvGrpSpPr>
        <p:cNvPr id="1" name=""/>
        <p:cNvGrpSpPr/>
        <p:nvPr/>
      </p:nvGrpSpPr>
      <p:grpSpPr>
        <a:xfrm>
          <a:off x="0" y="0"/>
          <a:ext cx="0" cy="0"/>
          <a:chOff x="0" y="0"/>
          <a:chExt cx="0" cy="0"/>
        </a:xfrm>
      </p:grpSpPr>
      <p:sp>
        <p:nvSpPr>
          <p:cNvPr id="18" name="Text Placeholder 48"/>
          <p:cNvSpPr>
            <a:spLocks noGrp="1"/>
          </p:cNvSpPr>
          <p:nvPr>
            <p:ph type="body" sz="quarter" idx="10" hasCustomPrompt="1"/>
          </p:nvPr>
        </p:nvSpPr>
        <p:spPr>
          <a:xfrm>
            <a:off x="1823914" y="4817717"/>
            <a:ext cx="1796396" cy="302186"/>
          </a:xfrm>
        </p:spPr>
        <p:txBody>
          <a:bodyPr>
            <a:noAutofit/>
          </a:bodyPr>
          <a:lstStyle>
            <a:lvl1pPr marL="0" indent="0">
              <a:buNone/>
              <a:defRPr sz="2000" b="1">
                <a:solidFill>
                  <a:schemeClr val="accent4"/>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19" name="Text Placeholder 50"/>
          <p:cNvSpPr>
            <a:spLocks noGrp="1"/>
          </p:cNvSpPr>
          <p:nvPr>
            <p:ph type="body" sz="quarter" idx="11" hasCustomPrompt="1"/>
          </p:nvPr>
        </p:nvSpPr>
        <p:spPr>
          <a:xfrm>
            <a:off x="1823914" y="5210963"/>
            <a:ext cx="1813567" cy="706438"/>
          </a:xfrm>
        </p:spPr>
        <p:txBody>
          <a:bodyPr>
            <a:noAutofit/>
          </a:bodyPr>
          <a:lstStyle>
            <a:lvl1pPr marL="0" indent="0">
              <a:lnSpc>
                <a:spcPct val="100000"/>
              </a:lnSpc>
              <a:buNone/>
              <a:defRPr sz="12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dirty="0"/>
              <a:t>Click to edit Master</a:t>
            </a:r>
          </a:p>
        </p:txBody>
      </p:sp>
      <p:sp>
        <p:nvSpPr>
          <p:cNvPr id="20" name="Text Placeholder 48"/>
          <p:cNvSpPr>
            <a:spLocks noGrp="1"/>
          </p:cNvSpPr>
          <p:nvPr>
            <p:ph type="body" sz="quarter" idx="12" hasCustomPrompt="1"/>
          </p:nvPr>
        </p:nvSpPr>
        <p:spPr>
          <a:xfrm>
            <a:off x="4134076" y="4817717"/>
            <a:ext cx="1796396" cy="302186"/>
          </a:xfrm>
        </p:spPr>
        <p:txBody>
          <a:bodyPr>
            <a:noAutofit/>
          </a:bodyPr>
          <a:lstStyle>
            <a:lvl1pPr marL="0" indent="0">
              <a:buNone/>
              <a:defRPr sz="2000" b="1">
                <a:solidFill>
                  <a:schemeClr val="accent5"/>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21" name="Text Placeholder 50"/>
          <p:cNvSpPr>
            <a:spLocks noGrp="1"/>
          </p:cNvSpPr>
          <p:nvPr>
            <p:ph type="body" sz="quarter" idx="13" hasCustomPrompt="1"/>
          </p:nvPr>
        </p:nvSpPr>
        <p:spPr>
          <a:xfrm>
            <a:off x="4134076" y="5210963"/>
            <a:ext cx="1813567" cy="706438"/>
          </a:xfrm>
        </p:spPr>
        <p:txBody>
          <a:bodyPr>
            <a:noAutofit/>
          </a:bodyPr>
          <a:lstStyle>
            <a:lvl1pPr marL="0" indent="0">
              <a:lnSpc>
                <a:spcPct val="100000"/>
              </a:lnSpc>
              <a:buNone/>
              <a:defRPr sz="12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dirty="0"/>
              <a:t>Click to edit Master</a:t>
            </a:r>
          </a:p>
        </p:txBody>
      </p:sp>
      <p:sp>
        <p:nvSpPr>
          <p:cNvPr id="22" name="Text Placeholder 48"/>
          <p:cNvSpPr>
            <a:spLocks noGrp="1"/>
          </p:cNvSpPr>
          <p:nvPr>
            <p:ph type="body" sz="quarter" idx="14" hasCustomPrompt="1"/>
          </p:nvPr>
        </p:nvSpPr>
        <p:spPr>
          <a:xfrm>
            <a:off x="6444238" y="4817717"/>
            <a:ext cx="1796396" cy="302186"/>
          </a:xfrm>
        </p:spPr>
        <p:txBody>
          <a:bodyPr>
            <a:noAutofit/>
          </a:bodyPr>
          <a:lstStyle>
            <a:lvl1pPr marL="0" indent="0">
              <a:buNone/>
              <a:defRPr sz="2000" b="1">
                <a:solidFill>
                  <a:schemeClr val="accent6"/>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23" name="Text Placeholder 50"/>
          <p:cNvSpPr>
            <a:spLocks noGrp="1"/>
          </p:cNvSpPr>
          <p:nvPr>
            <p:ph type="body" sz="quarter" idx="15" hasCustomPrompt="1"/>
          </p:nvPr>
        </p:nvSpPr>
        <p:spPr>
          <a:xfrm>
            <a:off x="6444238" y="5210963"/>
            <a:ext cx="1813567" cy="706438"/>
          </a:xfrm>
        </p:spPr>
        <p:txBody>
          <a:bodyPr>
            <a:noAutofit/>
          </a:bodyPr>
          <a:lstStyle>
            <a:lvl1pPr marL="0" indent="0">
              <a:lnSpc>
                <a:spcPct val="100000"/>
              </a:lnSpc>
              <a:buNone/>
              <a:defRPr sz="12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dirty="0"/>
              <a:t>Click to edit Master</a:t>
            </a:r>
          </a:p>
        </p:txBody>
      </p:sp>
      <p:sp>
        <p:nvSpPr>
          <p:cNvPr id="24" name="Text Placeholder 48"/>
          <p:cNvSpPr>
            <a:spLocks noGrp="1"/>
          </p:cNvSpPr>
          <p:nvPr>
            <p:ph type="body" sz="quarter" idx="16" hasCustomPrompt="1"/>
          </p:nvPr>
        </p:nvSpPr>
        <p:spPr>
          <a:xfrm>
            <a:off x="8754400" y="4817717"/>
            <a:ext cx="1796396" cy="302186"/>
          </a:xfrm>
        </p:spPr>
        <p:txBody>
          <a:bodyPr>
            <a:noAutofit/>
          </a:bodyPr>
          <a:lstStyle>
            <a:lvl1pPr marL="0" indent="0">
              <a:buNone/>
              <a:defRPr sz="2000" b="1">
                <a:solidFill>
                  <a:schemeClr val="accent3"/>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25" name="Text Placeholder 50"/>
          <p:cNvSpPr>
            <a:spLocks noGrp="1"/>
          </p:cNvSpPr>
          <p:nvPr>
            <p:ph type="body" sz="quarter" idx="17" hasCustomPrompt="1"/>
          </p:nvPr>
        </p:nvSpPr>
        <p:spPr>
          <a:xfrm>
            <a:off x="8754400" y="5210963"/>
            <a:ext cx="1813567" cy="706438"/>
          </a:xfrm>
        </p:spPr>
        <p:txBody>
          <a:bodyPr>
            <a:noAutofit/>
          </a:bodyPr>
          <a:lstStyle>
            <a:lvl1pPr marL="0" indent="0">
              <a:lnSpc>
                <a:spcPct val="100000"/>
              </a:lnSpc>
              <a:buNone/>
              <a:defRPr sz="12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dirty="0"/>
              <a:t>Click to edit Master</a:t>
            </a:r>
          </a:p>
        </p:txBody>
      </p:sp>
      <p:sp>
        <p:nvSpPr>
          <p:cNvPr id="4" name="Title 3"/>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7" name="矩形 6"/>
          <p:cNvSpPr/>
          <p:nvPr userDrawn="1"/>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8" name="矩形 7"/>
          <p:cNvSpPr/>
          <p:nvPr userDrawn="1"/>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grpSp>
        <p:nvGrpSpPr>
          <p:cNvPr id="9" name="组合 8"/>
          <p:cNvGrpSpPr/>
          <p:nvPr userDrawn="1"/>
        </p:nvGrpSpPr>
        <p:grpSpPr>
          <a:xfrm>
            <a:off x="-954993" y="612544"/>
            <a:ext cx="3112255" cy="5634475"/>
            <a:chOff x="-968058" y="677545"/>
            <a:chExt cx="3112255" cy="5634475"/>
          </a:xfrm>
        </p:grpSpPr>
        <p:grpSp>
          <p:nvGrpSpPr>
            <p:cNvPr id="10" name="组合 9"/>
            <p:cNvGrpSpPr/>
            <p:nvPr/>
          </p:nvGrpSpPr>
          <p:grpSpPr>
            <a:xfrm>
              <a:off x="-27453" y="677545"/>
              <a:ext cx="2171650" cy="5634475"/>
              <a:chOff x="571225" y="682526"/>
              <a:chExt cx="1960101" cy="5041515"/>
            </a:xfrm>
          </p:grpSpPr>
          <p:sp>
            <p:nvSpPr>
              <p:cNvPr id="13" name="直角三角形 12"/>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14" name="直角三角形 13"/>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11" name="直角三角形 10"/>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12" name="图片 11"/>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47" y="3295050"/>
              <a:ext cx="3723430" cy="544426"/>
            </a:xfrm>
            <a:prstGeom prst="rect">
              <a:avLst/>
            </a:prstGeom>
          </p:spPr>
        </p:pic>
      </p:grpSp>
      <p:grpSp>
        <p:nvGrpSpPr>
          <p:cNvPr id="15" name="组合 14"/>
          <p:cNvGrpSpPr/>
          <p:nvPr userDrawn="1"/>
        </p:nvGrpSpPr>
        <p:grpSpPr>
          <a:xfrm rot="10800000">
            <a:off x="10042351" y="612544"/>
            <a:ext cx="3112255" cy="5634475"/>
            <a:chOff x="-968058" y="677545"/>
            <a:chExt cx="3112255" cy="5634475"/>
          </a:xfrm>
        </p:grpSpPr>
        <p:grpSp>
          <p:nvGrpSpPr>
            <p:cNvPr id="16" name="组合 15"/>
            <p:cNvGrpSpPr/>
            <p:nvPr/>
          </p:nvGrpSpPr>
          <p:grpSpPr>
            <a:xfrm>
              <a:off x="-27453" y="677545"/>
              <a:ext cx="2171650" cy="5634475"/>
              <a:chOff x="571225" y="682526"/>
              <a:chExt cx="1960101" cy="5041515"/>
            </a:xfrm>
          </p:grpSpPr>
          <p:sp>
            <p:nvSpPr>
              <p:cNvPr id="19" name="直角三角形 18"/>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0" name="直角三角形 19"/>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17" name="直角三角形 16"/>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18" name="图片 17"/>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50" y="3295050"/>
              <a:ext cx="3723430" cy="544426"/>
            </a:xfrm>
            <a:prstGeom prst="rect">
              <a:avLst/>
            </a:prstGeom>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9" name="矩形 8"/>
          <p:cNvSpPr/>
          <p:nvPr userDrawn="1"/>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userDrawn="1"/>
        </p:nvSpPr>
        <p:spPr>
          <a:xfrm>
            <a:off x="251460" y="238125"/>
            <a:ext cx="11689080" cy="6381750"/>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D026466F-5BBA-4DCB-8962-3DEB992788DE}" type="datetimeFigureOut">
              <a:rPr lang="zh-CN" altLang="en-US" smtClean="0"/>
              <a:t>2023/5/27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E104D75-F8DC-4BA6-88B9-7B78C71E3AD5}"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D026466F-5BBA-4DCB-8962-3DEB992788DE}" type="datetimeFigureOut">
              <a:rPr lang="zh-CN" altLang="en-US" smtClean="0"/>
              <a:t>2023/5/27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E104D75-F8DC-4BA6-88B9-7B78C71E3AD5}"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026466F-5BBA-4DCB-8962-3DEB992788DE}" type="datetimeFigureOut">
              <a:rPr lang="zh-CN" altLang="en-US" smtClean="0"/>
              <a:t>2023/5/27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E104D75-F8DC-4BA6-88B9-7B78C71E3AD5}"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026466F-5BBA-4DCB-8962-3DEB992788DE}" type="datetimeFigureOut">
              <a:rPr lang="zh-CN" altLang="en-US" smtClean="0"/>
              <a:t>2023/5/27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E104D75-F8DC-4BA6-88B9-7B78C71E3AD5}"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026466F-5BBA-4DCB-8962-3DEB992788DE}" type="datetimeFigureOut">
              <a:rPr lang="zh-CN" altLang="en-US" smtClean="0"/>
              <a:t>2023/5/27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E104D75-F8DC-4BA6-88B9-7B78C71E3AD5}"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026466F-5BBA-4DCB-8962-3DEB992788DE}" type="datetimeFigureOut">
              <a:rPr lang="zh-CN" altLang="en-US" smtClean="0"/>
              <a:t>2023/5/27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E104D75-F8DC-4BA6-88B9-7B78C71E3AD5}"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阿里巴巴普惠体 R" panose="00020600040101010101" pitchFamily="18" charset="-122"/>
                <a:ea typeface="阿里巴巴普惠体 R" panose="00020600040101010101" pitchFamily="18" charset="-122"/>
              </a:defRPr>
            </a:lvl1pPr>
          </a:lstStyle>
          <a:p>
            <a:fld id="{D026466F-5BBA-4DCB-8962-3DEB992788DE}" type="datetimeFigureOut">
              <a:rPr lang="zh-CN" altLang="en-US" smtClean="0"/>
              <a:t>2023/5/27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阿里巴巴普惠体 R" panose="00020600040101010101" pitchFamily="18" charset="-122"/>
                <a:ea typeface="阿里巴巴普惠体 R" panose="00020600040101010101" pitchFamily="18"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阿里巴巴普惠体 R" panose="00020600040101010101" pitchFamily="18" charset="-122"/>
                <a:ea typeface="阿里巴巴普惠体 R" panose="00020600040101010101" pitchFamily="18" charset="-122"/>
              </a:defRPr>
            </a:lvl1pPr>
          </a:lstStyle>
          <a:p>
            <a:fld id="{1E104D75-F8DC-4BA6-88B9-7B78C71E3AD5}"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阿里巴巴普惠体 R" panose="00020600040101010101" pitchFamily="18" charset="-122"/>
          <a:ea typeface="阿里巴巴普惠体 R" panose="00020600040101010101" pitchFamily="18"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阿里巴巴普惠体 R" panose="00020600040101010101" pitchFamily="18" charset="-122"/>
          <a:ea typeface="阿里巴巴普惠体 R" panose="00020600040101010101" pitchFamily="18"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阿里巴巴普惠体 R" panose="00020600040101010101" pitchFamily="18" charset="-122"/>
          <a:ea typeface="阿里巴巴普惠体 R" panose="00020600040101010101" pitchFamily="18"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阿里巴巴普惠体 R" panose="00020600040101010101" pitchFamily="18" charset="-122"/>
          <a:ea typeface="阿里巴巴普惠体 R" panose="00020600040101010101" pitchFamily="18"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阿里巴巴普惠体 R" panose="00020600040101010101" pitchFamily="18" charset="-122"/>
          <a:ea typeface="阿里巴巴普惠体 R" panose="00020600040101010101" pitchFamily="18"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阿里巴巴普惠体 R" panose="00020600040101010101" pitchFamily="18" charset="-122"/>
          <a:ea typeface="阿里巴巴普惠体 R" panose="00020600040101010101" pitchFamily="18"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slideLayout" Target="../slideLayouts/slideLayout3.xml"/><Relationship Id="rId3" Type="http://schemas.openxmlformats.org/officeDocument/2006/relationships/tags" Target="../tags/tag27.xml"/><Relationship Id="rId7" Type="http://schemas.openxmlformats.org/officeDocument/2006/relationships/tags" Target="../tags/tag31.xml"/><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tags" Target="../tags/tag30.xml"/><Relationship Id="rId5" Type="http://schemas.openxmlformats.org/officeDocument/2006/relationships/tags" Target="../tags/tag29.xml"/><Relationship Id="rId10" Type="http://schemas.openxmlformats.org/officeDocument/2006/relationships/chart" Target="../charts/chart2.xml"/><Relationship Id="rId4" Type="http://schemas.openxmlformats.org/officeDocument/2006/relationships/tags" Target="../tags/tag28.xml"/><Relationship Id="rId9"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tags" Target="../tags/tag32.xml"/><Relationship Id="rId6" Type="http://schemas.openxmlformats.org/officeDocument/2006/relationships/chart" Target="../charts/chart3.xml"/><Relationship Id="rId5" Type="http://schemas.openxmlformats.org/officeDocument/2006/relationships/image" Target="../media/image1.png"/><Relationship Id="rId4"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tags" Target="../tags/tag37.xml"/><Relationship Id="rId7" Type="http://schemas.openxmlformats.org/officeDocument/2006/relationships/chart" Target="../charts/chart4.xml"/><Relationship Id="rId2" Type="http://schemas.openxmlformats.org/officeDocument/2006/relationships/tags" Target="../tags/tag36.xml"/><Relationship Id="rId1" Type="http://schemas.openxmlformats.org/officeDocument/2006/relationships/tags" Target="../tags/tag35.xml"/><Relationship Id="rId6" Type="http://schemas.openxmlformats.org/officeDocument/2006/relationships/image" Target="../media/image1.png"/><Relationship Id="rId5" Type="http://schemas.openxmlformats.org/officeDocument/2006/relationships/slideLayout" Target="../slideLayouts/slideLayout3.xml"/><Relationship Id="rId4" Type="http://schemas.openxmlformats.org/officeDocument/2006/relationships/tags" Target="../tags/tag38.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6.xml"/><Relationship Id="rId7" Type="http://schemas.openxmlformats.org/officeDocument/2006/relationships/image" Target="../media/image1.png"/><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slideLayout" Target="../slideLayouts/slideLayout3.xml"/><Relationship Id="rId5" Type="http://schemas.openxmlformats.org/officeDocument/2006/relationships/video" Target="../media/media1.mp4"/><Relationship Id="rId4" Type="http://schemas.microsoft.com/office/2007/relationships/media" Target="../media/media1.mp4"/></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tags" Target="../tags/tag9.xml"/><Relationship Id="rId7" Type="http://schemas.openxmlformats.org/officeDocument/2006/relationships/image" Target="../media/image1.png"/><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Layout" Target="../slideLayouts/slideLayout3.xml"/><Relationship Id="rId5" Type="http://schemas.openxmlformats.org/officeDocument/2006/relationships/video" Target="../media/media2.mp4"/><Relationship Id="rId4" Type="http://schemas.microsoft.com/office/2007/relationships/media" Target="../media/media2.mp4"/></Relationships>
</file>

<file path=ppt/slides/_rels/slide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tags" Target="../tags/tag12.xml"/><Relationship Id="rId7" Type="http://schemas.openxmlformats.org/officeDocument/2006/relationships/image" Target="../media/image1.png"/><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slideLayout" Target="../slideLayouts/slideLayout3.xml"/><Relationship Id="rId5" Type="http://schemas.openxmlformats.org/officeDocument/2006/relationships/video" Target="../media/media3.mp4"/><Relationship Id="rId4" Type="http://schemas.microsoft.com/office/2007/relationships/media" Target="../media/media3.mp4"/></Relationships>
</file>

<file path=ppt/slides/_rels/slide7.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tags" Target="../tags/tag15.xml"/><Relationship Id="rId7" Type="http://schemas.openxmlformats.org/officeDocument/2006/relationships/slideLayout" Target="../slideLayouts/slideLayout3.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video" Target="../media/media4.mp4"/><Relationship Id="rId5" Type="http://schemas.microsoft.com/office/2007/relationships/media" Target="../media/media4.mp4"/><Relationship Id="rId4" Type="http://schemas.openxmlformats.org/officeDocument/2006/relationships/tags" Target="../tags/tag16.xml"/><Relationship Id="rId9"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chart" Target="../charts/chart1.xml"/><Relationship Id="rId3" Type="http://schemas.openxmlformats.org/officeDocument/2006/relationships/tags" Target="../tags/tag22.xml"/><Relationship Id="rId7" Type="http://schemas.openxmlformats.org/officeDocument/2006/relationships/image" Target="../media/image1.png"/><Relationship Id="rId2" Type="http://schemas.openxmlformats.org/officeDocument/2006/relationships/tags" Target="../tags/tag21.xml"/><Relationship Id="rId1" Type="http://schemas.openxmlformats.org/officeDocument/2006/relationships/tags" Target="../tags/tag20.xml"/><Relationship Id="rId6" Type="http://schemas.openxmlformats.org/officeDocument/2006/relationships/slideLayout" Target="../slideLayouts/slideLayout3.xml"/><Relationship Id="rId5" Type="http://schemas.openxmlformats.org/officeDocument/2006/relationships/tags" Target="../tags/tag24.xml"/><Relationship Id="rId4" Type="http://schemas.openxmlformats.org/officeDocument/2006/relationships/tags" Target="../tags/tag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pPr algn="ctr"/>
            <a:r>
              <a:rPr lang="zh-CN" altLang="en-US" dirty="0"/>
              <a:t> </a:t>
            </a:r>
            <a:r>
              <a:rPr lang="en-GB" altLang="zh-CN" dirty="0"/>
              <a:t>Air Pollution Visualization System</a:t>
            </a:r>
            <a:endParaRPr lang="zh-CN" altLang="en-US" dirty="0"/>
          </a:p>
        </p:txBody>
      </p:sp>
      <p:sp>
        <p:nvSpPr>
          <p:cNvPr id="3" name="副标题 2"/>
          <p:cNvSpPr>
            <a:spLocks noGrp="1"/>
          </p:cNvSpPr>
          <p:nvPr>
            <p:ph type="subTitle" idx="1"/>
          </p:nvPr>
        </p:nvSpPr>
        <p:spPr>
          <a:xfrm>
            <a:off x="2519634" y="4880096"/>
            <a:ext cx="5785944" cy="1470025"/>
          </a:xfrm>
        </p:spPr>
        <p:txBody>
          <a:bodyPr>
            <a:normAutofit fontScale="25000" lnSpcReduction="20000"/>
          </a:bodyPr>
          <a:lstStyle/>
          <a:p>
            <a:r>
              <a:rPr lang="en-US" altLang="zh-CN" sz="8000" b="1" dirty="0">
                <a:solidFill>
                  <a:srgbClr val="003B89"/>
                </a:solidFill>
                <a:sym typeface="+mn-ea"/>
              </a:rPr>
              <a:t>                   PM</a:t>
            </a:r>
            <a:r>
              <a:rPr lang="zh-CN" altLang="en-US" sz="8000" b="1" dirty="0">
                <a:solidFill>
                  <a:srgbClr val="003B89"/>
                </a:solidFill>
                <a:sym typeface="+mn-ea"/>
              </a:rPr>
              <a:t> </a:t>
            </a:r>
            <a:r>
              <a:rPr lang="en-US" altLang="zh-CN" sz="8000" b="1" dirty="0">
                <a:solidFill>
                  <a:srgbClr val="003B89"/>
                </a:solidFill>
                <a:sym typeface="+mn-ea"/>
              </a:rPr>
              <a:t>: </a:t>
            </a:r>
            <a:r>
              <a:rPr lang="zh-CN" altLang="en-US" sz="8000" b="1" dirty="0">
                <a:solidFill>
                  <a:srgbClr val="003B89"/>
                </a:solidFill>
                <a:sym typeface="+mn-ea"/>
              </a:rPr>
              <a:t>许文杰 </a:t>
            </a:r>
            <a:r>
              <a:rPr lang="en-US" altLang="zh-CN" sz="8000" b="1" dirty="0">
                <a:solidFill>
                  <a:srgbClr val="003B89"/>
                </a:solidFill>
                <a:sym typeface="+mn-ea"/>
              </a:rPr>
              <a:t>202230310220</a:t>
            </a:r>
          </a:p>
          <a:p>
            <a:endParaRPr lang="en-US" altLang="zh-CN" sz="8000" b="1" dirty="0">
              <a:solidFill>
                <a:srgbClr val="003B89"/>
              </a:solidFill>
              <a:sym typeface="+mn-ea"/>
            </a:endParaRPr>
          </a:p>
          <a:p>
            <a:r>
              <a:rPr lang="en-US" altLang="zh-CN" sz="8000" b="1" dirty="0">
                <a:solidFill>
                  <a:srgbClr val="003B89"/>
                </a:solidFill>
                <a:sym typeface="+mn-ea"/>
              </a:rPr>
              <a:t>Team members</a:t>
            </a:r>
            <a:r>
              <a:rPr lang="zh-CN" altLang="en-US" sz="8000" b="1" dirty="0">
                <a:solidFill>
                  <a:srgbClr val="003B89"/>
                </a:solidFill>
                <a:sym typeface="+mn-ea"/>
              </a:rPr>
              <a:t>：赵睿睿</a:t>
            </a:r>
            <a:r>
              <a:rPr lang="en-US" altLang="zh-CN" sz="8000" b="1" dirty="0">
                <a:solidFill>
                  <a:srgbClr val="003B89"/>
                </a:solidFill>
                <a:sym typeface="+mn-ea"/>
              </a:rPr>
              <a:t> 202230310197</a:t>
            </a:r>
            <a:r>
              <a:rPr lang="zh-CN" altLang="en-US" sz="8000" b="1" dirty="0">
                <a:solidFill>
                  <a:srgbClr val="003B89"/>
                </a:solidFill>
                <a:sym typeface="+mn-ea"/>
              </a:rPr>
              <a:t>            </a:t>
            </a:r>
            <a:endParaRPr lang="en-US" altLang="zh-CN" sz="8000" b="1" dirty="0">
              <a:solidFill>
                <a:srgbClr val="003B89"/>
              </a:solidFill>
              <a:sym typeface="+mn-ea"/>
            </a:endParaRPr>
          </a:p>
          <a:p>
            <a:r>
              <a:rPr lang="zh-CN" altLang="en-US" sz="8000" b="1" dirty="0">
                <a:solidFill>
                  <a:srgbClr val="003B89"/>
                </a:solidFill>
                <a:sym typeface="+mn-ea"/>
              </a:rPr>
              <a:t>                </a:t>
            </a:r>
            <a:r>
              <a:rPr lang="en-US" altLang="zh-CN" sz="8000" b="1" dirty="0">
                <a:solidFill>
                  <a:srgbClr val="003B89"/>
                </a:solidFill>
                <a:sym typeface="+mn-ea"/>
              </a:rPr>
              <a:t>             </a:t>
            </a:r>
            <a:r>
              <a:rPr lang="zh-CN" altLang="en-US" sz="8000" b="1" dirty="0">
                <a:solidFill>
                  <a:srgbClr val="003B89"/>
                </a:solidFill>
                <a:sym typeface="+mn-ea"/>
              </a:rPr>
              <a:t>陆仟龙</a:t>
            </a:r>
            <a:r>
              <a:rPr lang="en-US" altLang="zh-CN" sz="8000" b="1" dirty="0">
                <a:solidFill>
                  <a:srgbClr val="003B89"/>
                </a:solidFill>
                <a:sym typeface="+mn-ea"/>
              </a:rPr>
              <a:t> 202230310293</a:t>
            </a:r>
          </a:p>
          <a:p>
            <a:endParaRPr lang="en-US" altLang="zh-CN" sz="5100" b="1" dirty="0">
              <a:solidFill>
                <a:srgbClr val="003B89"/>
              </a:solidFill>
              <a:sym typeface="+mn-ea"/>
            </a:endParaRPr>
          </a:p>
          <a:p>
            <a:endParaRPr lang="en-US" altLang="zh-CN" sz="5100" b="1" dirty="0">
              <a:solidFill>
                <a:srgbClr val="003B89"/>
              </a:solidFill>
              <a:sym typeface="+mn-ea"/>
            </a:endParaRPr>
          </a:p>
          <a:p>
            <a:endParaRPr lang="en-US" altLang="zh-CN" sz="5100" b="1" dirty="0">
              <a:solidFill>
                <a:srgbClr val="003B89"/>
              </a:solidFill>
              <a:sym typeface="+mn-ea"/>
            </a:endParaRPr>
          </a:p>
          <a:p>
            <a:endParaRPr lang="en-US" altLang="zh-CN" sz="5100" b="1" dirty="0">
              <a:solidFill>
                <a:srgbClr val="003B89"/>
              </a:solidFill>
              <a:sym typeface="+mn-ea"/>
            </a:endParaRPr>
          </a:p>
          <a:p>
            <a:endParaRPr lang="en-US" altLang="zh-CN" sz="4200" b="1" dirty="0">
              <a:solidFill>
                <a:srgbClr val="003B89"/>
              </a:solidFill>
            </a:endParaRPr>
          </a:p>
          <a:p>
            <a:endParaRPr lang="en-US" altLang="zh-CN" sz="4200" b="1" dirty="0">
              <a:solidFill>
                <a:srgbClr val="003B89"/>
              </a:solidFill>
            </a:endParaRPr>
          </a:p>
          <a:p>
            <a:endParaRPr lang="zh-CN" altLang="en-US" sz="1600" b="1" dirty="0">
              <a:solidFill>
                <a:schemeClr val="tx2">
                  <a:lumMod val="60000"/>
                  <a:lumOff val="40000"/>
                </a:schemeClr>
              </a:solidFill>
            </a:endParaRPr>
          </a:p>
        </p:txBody>
      </p:sp>
      <p:grpSp>
        <p:nvGrpSpPr>
          <p:cNvPr id="6" name="组合 5"/>
          <p:cNvGrpSpPr/>
          <p:nvPr/>
        </p:nvGrpSpPr>
        <p:grpSpPr>
          <a:xfrm>
            <a:off x="1524000" y="1476"/>
            <a:ext cx="9144001" cy="970666"/>
            <a:chOff x="-1" y="1476"/>
            <a:chExt cx="9144001" cy="970666"/>
          </a:xfrm>
        </p:grpSpPr>
        <p:pic>
          <p:nvPicPr>
            <p:cNvPr id="1030" name="Picture 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90385" y="1476"/>
              <a:ext cx="914068" cy="9259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0" name="Picture 1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1476"/>
              <a:ext cx="3495611" cy="970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5" name="直接连接符 4"/>
            <p:cNvCxnSpPr/>
            <p:nvPr/>
          </p:nvCxnSpPr>
          <p:spPr>
            <a:xfrm>
              <a:off x="-1" y="972142"/>
              <a:ext cx="9144001" cy="0"/>
            </a:xfrm>
            <a:prstGeom prst="line">
              <a:avLst/>
            </a:prstGeom>
            <a:ln w="76200">
              <a:solidFill>
                <a:srgbClr val="003B89"/>
              </a:solidFill>
            </a:ln>
          </p:spPr>
          <p:style>
            <a:lnRef idx="1">
              <a:schemeClr val="accent1"/>
            </a:lnRef>
            <a:fillRef idx="0">
              <a:schemeClr val="accent1"/>
            </a:fillRef>
            <a:effectRef idx="0">
              <a:schemeClr val="accent1"/>
            </a:effectRef>
            <a:fontRef idx="minor">
              <a:schemeClr val="tx1"/>
            </a:fontRef>
          </p:style>
        </p:cxnSp>
      </p:grpSp>
      <p:sp>
        <p:nvSpPr>
          <p:cNvPr id="8" name="文本框 7"/>
          <p:cNvSpPr txBox="1"/>
          <p:nvPr/>
        </p:nvSpPr>
        <p:spPr>
          <a:xfrm>
            <a:off x="3203028" y="3842362"/>
            <a:ext cx="5785944" cy="461665"/>
          </a:xfrm>
          <a:prstGeom prst="rect">
            <a:avLst/>
          </a:prstGeom>
          <a:noFill/>
        </p:spPr>
        <p:txBody>
          <a:bodyPr wrap="square" rtlCol="0">
            <a:spAutoFit/>
          </a:bodyPr>
          <a:lstStyle/>
          <a:p>
            <a:r>
              <a:rPr lang="en-GB" altLang="zh-CN" sz="2400" b="1" dirty="0">
                <a:solidFill>
                  <a:srgbClr val="003B89"/>
                </a:solidFill>
                <a:ea typeface="阿里巴巴普惠体 R" panose="00020600040101010101" pitchFamily="18" charset="-122"/>
              </a:rPr>
              <a:t>Reporters </a:t>
            </a:r>
            <a:r>
              <a:rPr lang="zh-CN" altLang="en-US" sz="2400" b="1" dirty="0">
                <a:solidFill>
                  <a:srgbClr val="003B89"/>
                </a:solidFill>
                <a:ea typeface="阿里巴巴普惠体 R" panose="00020600040101010101" pitchFamily="18" charset="-122"/>
              </a:rPr>
              <a:t>：</a:t>
            </a:r>
            <a:r>
              <a:rPr lang="zh-CN" altLang="en-US" sz="2400" b="1" dirty="0">
                <a:solidFill>
                  <a:srgbClr val="003B89"/>
                </a:solidFill>
                <a:sym typeface="+mn-ea"/>
              </a:rPr>
              <a:t>许文杰，陆仟龙，赵睿睿</a:t>
            </a:r>
            <a:endParaRPr lang="zh-CN" altLang="en-US" sz="2400" b="1" dirty="0">
              <a:solidFill>
                <a:srgbClr val="003B89"/>
              </a:solidFill>
              <a:ea typeface="阿里巴巴普惠体 R" panose="00020600040101010101" pitchFamily="18"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7105068" y="2219088"/>
            <a:ext cx="320285" cy="466879"/>
            <a:chOff x="3483951" y="3689703"/>
            <a:chExt cx="335391" cy="488901"/>
          </a:xfrm>
          <a:solidFill>
            <a:schemeClr val="bg1"/>
          </a:solidFill>
        </p:grpSpPr>
        <p:sp>
          <p:nvSpPr>
            <p:cNvPr id="21" name="AutoShape 113"/>
            <p:cNvSpPr/>
            <p:nvPr/>
          </p:nvSpPr>
          <p:spPr bwMode="auto">
            <a:xfrm>
              <a:off x="3483951" y="3689703"/>
              <a:ext cx="335391" cy="4889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sp>
          <p:nvSpPr>
            <p:cNvPr id="22" name="AutoShape 114"/>
            <p:cNvSpPr/>
            <p:nvPr/>
          </p:nvSpPr>
          <p:spPr bwMode="auto">
            <a:xfrm>
              <a:off x="3559873" y="3766460"/>
              <a:ext cx="99281" cy="992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grpSp>
      <p:sp>
        <p:nvSpPr>
          <p:cNvPr id="2" name="文本框 1"/>
          <p:cNvSpPr txBox="1"/>
          <p:nvPr>
            <p:custDataLst>
              <p:tags r:id="rId1"/>
            </p:custDataLst>
          </p:nvPr>
        </p:nvSpPr>
        <p:spPr>
          <a:xfrm>
            <a:off x="993675" y="2209594"/>
            <a:ext cx="10432973" cy="737235"/>
          </a:xfrm>
          <a:prstGeom prst="rect">
            <a:avLst/>
          </a:prstGeom>
          <a:noFill/>
        </p:spPr>
        <p:txBody>
          <a:bodyPr wrap="square" rtlCol="0">
            <a:spAutoFit/>
          </a:bodyPr>
          <a:lstStyle/>
          <a:p>
            <a:pPr>
              <a:lnSpc>
                <a:spcPct val="150000"/>
              </a:lnSpc>
            </a:pPr>
            <a:r>
              <a:rPr kumimoji="1" lang="zh-CN" altLang="en-US" sz="2800" dirty="0">
                <a:solidFill>
                  <a:schemeClr val="tx1">
                    <a:lumMod val="65000"/>
                    <a:lumOff val="35000"/>
                  </a:schemeClr>
                </a:solidFill>
                <a:ea typeface="阿里巴巴普惠体 R" panose="00020600040101010101" pitchFamily="18" charset="-122"/>
              </a:rPr>
              <a:t>    </a:t>
            </a:r>
            <a:endParaRPr kumimoji="1" lang="zh-CN" altLang="en-US" dirty="0">
              <a:ea typeface="仿宋" panose="02010609060101010101" pitchFamily="49" charset="-122"/>
            </a:endParaRPr>
          </a:p>
        </p:txBody>
      </p:sp>
      <p:sp>
        <p:nvSpPr>
          <p:cNvPr id="8" name="矩形 7"/>
          <p:cNvSpPr/>
          <p:nvPr>
            <p:custDataLst>
              <p:tags r:id="rId2"/>
            </p:custDataLst>
          </p:nvPr>
        </p:nvSpPr>
        <p:spPr>
          <a:xfrm>
            <a:off x="3779920" y="680720"/>
            <a:ext cx="4455255" cy="1036184"/>
          </a:xfrm>
          <a:prstGeom prst="rect">
            <a:avLst/>
          </a:prstGeom>
          <a:solidFill>
            <a:srgbClr val="8FAAD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latin typeface="阿里巴巴普惠体 R" panose="00020600040101010101" pitchFamily="18" charset="-122"/>
              <a:ea typeface="阿里巴巴普惠体 R" panose="00020600040101010101" pitchFamily="18" charset="-122"/>
            </a:endParaRPr>
          </a:p>
        </p:txBody>
      </p:sp>
      <p:sp>
        <p:nvSpPr>
          <p:cNvPr id="10" name="文本框 9"/>
          <p:cNvSpPr txBox="1"/>
          <p:nvPr>
            <p:custDataLst>
              <p:tags r:id="rId3"/>
            </p:custDataLst>
          </p:nvPr>
        </p:nvSpPr>
        <p:spPr>
          <a:xfrm>
            <a:off x="4256925" y="723037"/>
            <a:ext cx="3501243" cy="829945"/>
          </a:xfrm>
          <a:prstGeom prst="rect">
            <a:avLst/>
          </a:prstGeom>
          <a:noFill/>
        </p:spPr>
        <p:txBody>
          <a:bodyPr wrap="square" rtlCol="0">
            <a:spAutoFit/>
          </a:bodyPr>
          <a:lstStyle/>
          <a:p>
            <a:pPr algn="ctr">
              <a:lnSpc>
                <a:spcPct val="150000"/>
              </a:lnSpc>
            </a:pPr>
            <a:r>
              <a:rPr lang="en-US" altLang="zh-CN" sz="3200" dirty="0">
                <a:solidFill>
                  <a:schemeClr val="bg1"/>
                </a:solidFill>
                <a:latin typeface="阿里巴巴普惠体 R" panose="00020600040101010101" pitchFamily="18" charset="-122"/>
                <a:ea typeface="阿里巴巴普惠体 R" panose="00020600040101010101" pitchFamily="18" charset="-122"/>
              </a:rPr>
              <a:t>Project Progress</a:t>
            </a:r>
          </a:p>
        </p:txBody>
      </p:sp>
      <p:grpSp>
        <p:nvGrpSpPr>
          <p:cNvPr id="3" name="组合 2"/>
          <p:cNvGrpSpPr/>
          <p:nvPr/>
        </p:nvGrpSpPr>
        <p:grpSpPr>
          <a:xfrm>
            <a:off x="20955" y="417195"/>
            <a:ext cx="1744345" cy="993140"/>
            <a:chOff x="2518" y="4506"/>
            <a:chExt cx="2747" cy="1564"/>
          </a:xfrm>
        </p:grpSpPr>
        <p:sp>
          <p:nvSpPr>
            <p:cNvPr id="5" name="矩形: 圆角 5"/>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7" name="文本框 6"/>
            <p:cNvSpPr txBox="1"/>
            <p:nvPr/>
          </p:nvSpPr>
          <p:spPr>
            <a:xfrm>
              <a:off x="2518" y="4717"/>
              <a:ext cx="2747" cy="541"/>
            </a:xfrm>
            <a:prstGeom prst="rect">
              <a:avLst/>
            </a:prstGeom>
            <a:noFill/>
          </p:spPr>
          <p:txBody>
            <a:bodyPr wrap="square" rtlCol="0">
              <a:spAutoFit/>
            </a:bodyPr>
            <a:lstStyle/>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Design</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9" name="图片 8"/>
            <p:cNvPicPr>
              <a:picLocks noChangeAspect="1"/>
            </p:cNvPicPr>
            <p:nvPr/>
          </p:nvPicPr>
          <p:blipFill rotWithShape="1">
            <a:blip r:embed="rId9"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sp>
        <p:nvSpPr>
          <p:cNvPr id="6" name="右大括号 5"/>
          <p:cNvSpPr/>
          <p:nvPr>
            <p:custDataLst>
              <p:tags r:id="rId4"/>
            </p:custDataLst>
          </p:nvPr>
        </p:nvSpPr>
        <p:spPr>
          <a:xfrm>
            <a:off x="8035290" y="3161030"/>
            <a:ext cx="102870" cy="62992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aphicFrame>
        <p:nvGraphicFramePr>
          <p:cNvPr id="11" name="图表 10"/>
          <p:cNvGraphicFramePr/>
          <p:nvPr>
            <p:custDataLst>
              <p:tags r:id="rId5"/>
            </p:custDataLst>
          </p:nvPr>
        </p:nvGraphicFramePr>
        <p:xfrm>
          <a:off x="1845945" y="1896110"/>
          <a:ext cx="8322945" cy="4529455"/>
        </p:xfrm>
        <a:graphic>
          <a:graphicData uri="http://schemas.openxmlformats.org/drawingml/2006/chart">
            <c:chart xmlns:c="http://schemas.openxmlformats.org/drawingml/2006/chart" xmlns:r="http://schemas.openxmlformats.org/officeDocument/2006/relationships" r:id="rId10"/>
          </a:graphicData>
        </a:graphic>
      </p:graphicFrame>
      <p:sp>
        <p:nvSpPr>
          <p:cNvPr id="12" name="右大括号 11"/>
          <p:cNvSpPr/>
          <p:nvPr>
            <p:custDataLst>
              <p:tags r:id="rId6"/>
            </p:custDataLst>
          </p:nvPr>
        </p:nvSpPr>
        <p:spPr>
          <a:xfrm>
            <a:off x="7837805" y="2818130"/>
            <a:ext cx="119380" cy="74549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3" name="文本框 12"/>
          <p:cNvSpPr txBox="1"/>
          <p:nvPr>
            <p:custDataLst>
              <p:tags r:id="rId7"/>
            </p:custDataLst>
          </p:nvPr>
        </p:nvSpPr>
        <p:spPr>
          <a:xfrm>
            <a:off x="8035290" y="3006725"/>
            <a:ext cx="2044065" cy="368300"/>
          </a:xfrm>
          <a:prstGeom prst="rect">
            <a:avLst/>
          </a:prstGeom>
          <a:noFill/>
        </p:spPr>
        <p:txBody>
          <a:bodyPr wrap="square" rtlCol="0">
            <a:spAutoFit/>
          </a:bodyPr>
          <a:lstStyle/>
          <a:p>
            <a:r>
              <a:rPr lang="en-US" altLang="zh-CN"/>
              <a:t>max varience(20%)</a:t>
            </a:r>
          </a:p>
        </p:txBody>
      </p:sp>
      <p:grpSp>
        <p:nvGrpSpPr>
          <p:cNvPr id="4" name="组合 3">
            <a:extLst>
              <a:ext uri="{FF2B5EF4-FFF2-40B4-BE49-F238E27FC236}">
                <a16:creationId xmlns:a16="http://schemas.microsoft.com/office/drawing/2014/main" id="{958430F4-D598-06A8-2FBD-A6297515CB89}"/>
              </a:ext>
            </a:extLst>
          </p:cNvPr>
          <p:cNvGrpSpPr/>
          <p:nvPr/>
        </p:nvGrpSpPr>
        <p:grpSpPr>
          <a:xfrm>
            <a:off x="207645" y="417195"/>
            <a:ext cx="1744345" cy="993140"/>
            <a:chOff x="2812" y="4506"/>
            <a:chExt cx="2747" cy="1564"/>
          </a:xfrm>
        </p:grpSpPr>
        <p:sp>
          <p:nvSpPr>
            <p:cNvPr id="14" name="矩形: 圆角 5">
              <a:extLst>
                <a:ext uri="{FF2B5EF4-FFF2-40B4-BE49-F238E27FC236}">
                  <a16:creationId xmlns:a16="http://schemas.microsoft.com/office/drawing/2014/main" id="{88F7271F-B393-5D32-01DC-1A955997048A}"/>
                </a:ext>
              </a:extLst>
            </p:cNvPr>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15" name="文本框 14">
              <a:extLst>
                <a:ext uri="{FF2B5EF4-FFF2-40B4-BE49-F238E27FC236}">
                  <a16:creationId xmlns:a16="http://schemas.microsoft.com/office/drawing/2014/main" id="{3838F40A-C5E8-79FF-7FA7-781E1CEC1462}"/>
                </a:ext>
              </a:extLst>
            </p:cNvPr>
            <p:cNvSpPr txBox="1"/>
            <p:nvPr/>
          </p:nvSpPr>
          <p:spPr>
            <a:xfrm>
              <a:off x="2812" y="4558"/>
              <a:ext cx="2747" cy="1309"/>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a:t>
              </a:r>
              <a:r>
                <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xecution </a:t>
              </a: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a:t>
              </a:r>
              <a:r>
                <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etail</a:t>
              </a: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16" name="图片 15">
              <a:extLst>
                <a:ext uri="{FF2B5EF4-FFF2-40B4-BE49-F238E27FC236}">
                  <a16:creationId xmlns:a16="http://schemas.microsoft.com/office/drawing/2014/main" id="{1E601CDB-7BDF-7C66-E1EB-B532E42422AA}"/>
                </a:ext>
              </a:extLst>
            </p:cNvPr>
            <p:cNvPicPr>
              <a:picLocks noChangeAspect="1"/>
            </p:cNvPicPr>
            <p:nvPr/>
          </p:nvPicPr>
          <p:blipFill rotWithShape="1">
            <a:blip r:embed="rId9"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7105068" y="2219088"/>
            <a:ext cx="320285" cy="466879"/>
            <a:chOff x="3483951" y="3689703"/>
            <a:chExt cx="335391" cy="488901"/>
          </a:xfrm>
          <a:solidFill>
            <a:schemeClr val="bg1"/>
          </a:solidFill>
        </p:grpSpPr>
        <p:sp>
          <p:nvSpPr>
            <p:cNvPr id="21" name="AutoShape 113"/>
            <p:cNvSpPr/>
            <p:nvPr/>
          </p:nvSpPr>
          <p:spPr bwMode="auto">
            <a:xfrm>
              <a:off x="3483951" y="3689703"/>
              <a:ext cx="335391" cy="4889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sp>
          <p:nvSpPr>
            <p:cNvPr id="22" name="AutoShape 114"/>
            <p:cNvSpPr/>
            <p:nvPr/>
          </p:nvSpPr>
          <p:spPr bwMode="auto">
            <a:xfrm>
              <a:off x="3559873" y="3766460"/>
              <a:ext cx="99281" cy="992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grpSp>
      <p:sp>
        <p:nvSpPr>
          <p:cNvPr id="8" name="矩形 7"/>
          <p:cNvSpPr/>
          <p:nvPr>
            <p:custDataLst>
              <p:tags r:id="rId1"/>
            </p:custDataLst>
          </p:nvPr>
        </p:nvSpPr>
        <p:spPr>
          <a:xfrm>
            <a:off x="3779920" y="680720"/>
            <a:ext cx="4455255" cy="1036184"/>
          </a:xfrm>
          <a:prstGeom prst="rect">
            <a:avLst/>
          </a:prstGeom>
          <a:solidFill>
            <a:srgbClr val="8FAAD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latin typeface="阿里巴巴普惠体 R" panose="00020600040101010101" pitchFamily="18" charset="-122"/>
              <a:ea typeface="阿里巴巴普惠体 R" panose="00020600040101010101" pitchFamily="18" charset="-122"/>
            </a:endParaRPr>
          </a:p>
        </p:txBody>
      </p:sp>
      <p:sp>
        <p:nvSpPr>
          <p:cNvPr id="10" name="文本框 9"/>
          <p:cNvSpPr txBox="1"/>
          <p:nvPr>
            <p:custDataLst>
              <p:tags r:id="rId2"/>
            </p:custDataLst>
          </p:nvPr>
        </p:nvSpPr>
        <p:spPr>
          <a:xfrm>
            <a:off x="4256925" y="723037"/>
            <a:ext cx="3501243" cy="829945"/>
          </a:xfrm>
          <a:prstGeom prst="rect">
            <a:avLst/>
          </a:prstGeom>
          <a:noFill/>
        </p:spPr>
        <p:txBody>
          <a:bodyPr wrap="square" rtlCol="0">
            <a:spAutoFit/>
          </a:bodyPr>
          <a:lstStyle/>
          <a:p>
            <a:pPr algn="ctr">
              <a:lnSpc>
                <a:spcPct val="150000"/>
              </a:lnSpc>
            </a:pPr>
            <a:r>
              <a:rPr lang="en-US" altLang="zh-CN" sz="3200" dirty="0">
                <a:solidFill>
                  <a:schemeClr val="bg1"/>
                </a:solidFill>
                <a:latin typeface="阿里巴巴普惠体 R" panose="00020600040101010101" pitchFamily="18" charset="-122"/>
                <a:ea typeface="阿里巴巴普惠体 R" panose="00020600040101010101" pitchFamily="18" charset="-122"/>
              </a:rPr>
              <a:t>Time Cost</a:t>
            </a:r>
          </a:p>
        </p:txBody>
      </p:sp>
      <p:grpSp>
        <p:nvGrpSpPr>
          <p:cNvPr id="3" name="组合 2"/>
          <p:cNvGrpSpPr/>
          <p:nvPr/>
        </p:nvGrpSpPr>
        <p:grpSpPr>
          <a:xfrm>
            <a:off x="20955" y="417195"/>
            <a:ext cx="1744345" cy="993140"/>
            <a:chOff x="2518" y="4506"/>
            <a:chExt cx="2747" cy="1564"/>
          </a:xfrm>
        </p:grpSpPr>
        <p:sp>
          <p:nvSpPr>
            <p:cNvPr id="5" name="矩形: 圆角 5"/>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7" name="文本框 6"/>
            <p:cNvSpPr txBox="1"/>
            <p:nvPr/>
          </p:nvSpPr>
          <p:spPr>
            <a:xfrm>
              <a:off x="2518" y="4717"/>
              <a:ext cx="2747" cy="541"/>
            </a:xfrm>
            <a:prstGeom prst="rect">
              <a:avLst/>
            </a:prstGeom>
            <a:noFill/>
          </p:spPr>
          <p:txBody>
            <a:bodyPr wrap="square" rtlCol="0">
              <a:spAutoFit/>
            </a:bodyPr>
            <a:lstStyle/>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Design</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9" name="图片 8"/>
            <p:cNvPicPr>
              <a:picLocks noChangeAspect="1"/>
            </p:cNvPicPr>
            <p:nvPr/>
          </p:nvPicPr>
          <p:blipFill rotWithShape="1">
            <a:blip r:embed="rId5"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graphicFrame>
        <p:nvGraphicFramePr>
          <p:cNvPr id="4" name="图表 3"/>
          <p:cNvGraphicFramePr/>
          <p:nvPr>
            <p:custDataLst>
              <p:tags r:id="rId3"/>
            </p:custDataLst>
          </p:nvPr>
        </p:nvGraphicFramePr>
        <p:xfrm>
          <a:off x="1656715" y="1852930"/>
          <a:ext cx="8686800" cy="4762500"/>
        </p:xfrm>
        <a:graphic>
          <a:graphicData uri="http://schemas.openxmlformats.org/drawingml/2006/chart">
            <c:chart xmlns:c="http://schemas.openxmlformats.org/drawingml/2006/chart" xmlns:r="http://schemas.openxmlformats.org/officeDocument/2006/relationships" r:id="rId6"/>
          </a:graphicData>
        </a:graphic>
      </p:graphicFrame>
      <p:grpSp>
        <p:nvGrpSpPr>
          <p:cNvPr id="2" name="组合 1">
            <a:extLst>
              <a:ext uri="{FF2B5EF4-FFF2-40B4-BE49-F238E27FC236}">
                <a16:creationId xmlns:a16="http://schemas.microsoft.com/office/drawing/2014/main" id="{F87440C3-E2DA-2848-E025-7F3AEFFD32EF}"/>
              </a:ext>
            </a:extLst>
          </p:cNvPr>
          <p:cNvGrpSpPr/>
          <p:nvPr/>
        </p:nvGrpSpPr>
        <p:grpSpPr>
          <a:xfrm>
            <a:off x="207645" y="417195"/>
            <a:ext cx="1744345" cy="993140"/>
            <a:chOff x="2812" y="4506"/>
            <a:chExt cx="2747" cy="1564"/>
          </a:xfrm>
        </p:grpSpPr>
        <p:sp>
          <p:nvSpPr>
            <p:cNvPr id="6" name="矩形: 圆角 5">
              <a:extLst>
                <a:ext uri="{FF2B5EF4-FFF2-40B4-BE49-F238E27FC236}">
                  <a16:creationId xmlns:a16="http://schemas.microsoft.com/office/drawing/2014/main" id="{94110547-7A7C-067A-D35A-0A70D6325D65}"/>
                </a:ext>
              </a:extLst>
            </p:cNvPr>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11" name="文本框 10">
              <a:extLst>
                <a:ext uri="{FF2B5EF4-FFF2-40B4-BE49-F238E27FC236}">
                  <a16:creationId xmlns:a16="http://schemas.microsoft.com/office/drawing/2014/main" id="{AE54F93C-F197-0512-38FE-3C33EA645B08}"/>
                </a:ext>
              </a:extLst>
            </p:cNvPr>
            <p:cNvSpPr txBox="1"/>
            <p:nvPr/>
          </p:nvSpPr>
          <p:spPr>
            <a:xfrm>
              <a:off x="2812" y="4558"/>
              <a:ext cx="2747" cy="1309"/>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a:t>
              </a:r>
              <a:r>
                <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xecution </a:t>
              </a: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a:t>
              </a:r>
              <a:r>
                <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etail</a:t>
              </a: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12" name="图片 11">
              <a:extLst>
                <a:ext uri="{FF2B5EF4-FFF2-40B4-BE49-F238E27FC236}">
                  <a16:creationId xmlns:a16="http://schemas.microsoft.com/office/drawing/2014/main" id="{E5A3A009-97C2-9E2C-B259-17B3AF4B8749}"/>
                </a:ext>
              </a:extLst>
            </p:cNvPr>
            <p:cNvPicPr>
              <a:picLocks noChangeAspect="1"/>
            </p:cNvPicPr>
            <p:nvPr/>
          </p:nvPicPr>
          <p:blipFill rotWithShape="1">
            <a:blip r:embed="rId5"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7105068" y="2219088"/>
            <a:ext cx="320285" cy="466879"/>
            <a:chOff x="3483951" y="3689703"/>
            <a:chExt cx="335391" cy="488901"/>
          </a:xfrm>
          <a:solidFill>
            <a:schemeClr val="bg1"/>
          </a:solidFill>
        </p:grpSpPr>
        <p:sp>
          <p:nvSpPr>
            <p:cNvPr id="21" name="AutoShape 113"/>
            <p:cNvSpPr/>
            <p:nvPr/>
          </p:nvSpPr>
          <p:spPr bwMode="auto">
            <a:xfrm>
              <a:off x="3483951" y="3689703"/>
              <a:ext cx="335391" cy="4889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sp>
          <p:nvSpPr>
            <p:cNvPr id="22" name="AutoShape 114"/>
            <p:cNvSpPr/>
            <p:nvPr/>
          </p:nvSpPr>
          <p:spPr bwMode="auto">
            <a:xfrm>
              <a:off x="3559873" y="3766460"/>
              <a:ext cx="99281" cy="992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grpSp>
      <p:sp>
        <p:nvSpPr>
          <p:cNvPr id="2" name="文本框 1"/>
          <p:cNvSpPr txBox="1"/>
          <p:nvPr>
            <p:custDataLst>
              <p:tags r:id="rId1"/>
            </p:custDataLst>
          </p:nvPr>
        </p:nvSpPr>
        <p:spPr>
          <a:xfrm>
            <a:off x="9482355" y="4860719"/>
            <a:ext cx="10432973" cy="737235"/>
          </a:xfrm>
          <a:prstGeom prst="rect">
            <a:avLst/>
          </a:prstGeom>
          <a:noFill/>
        </p:spPr>
        <p:txBody>
          <a:bodyPr wrap="square" rtlCol="0">
            <a:spAutoFit/>
          </a:bodyPr>
          <a:lstStyle/>
          <a:p>
            <a:pPr>
              <a:lnSpc>
                <a:spcPct val="150000"/>
              </a:lnSpc>
            </a:pPr>
            <a:r>
              <a:rPr kumimoji="1" lang="zh-CN" altLang="en-US" sz="2800" dirty="0">
                <a:solidFill>
                  <a:schemeClr val="tx1">
                    <a:lumMod val="65000"/>
                    <a:lumOff val="35000"/>
                  </a:schemeClr>
                </a:solidFill>
                <a:ea typeface="阿里巴巴普惠体 R" panose="00020600040101010101" pitchFamily="18" charset="-122"/>
              </a:rPr>
              <a:t>    </a:t>
            </a:r>
            <a:endParaRPr kumimoji="1" lang="zh-CN" altLang="en-US" dirty="0">
              <a:ea typeface="仿宋" panose="02010609060101010101" pitchFamily="49" charset="-122"/>
            </a:endParaRPr>
          </a:p>
        </p:txBody>
      </p:sp>
      <p:sp>
        <p:nvSpPr>
          <p:cNvPr id="8" name="矩形 7"/>
          <p:cNvSpPr/>
          <p:nvPr>
            <p:custDataLst>
              <p:tags r:id="rId2"/>
            </p:custDataLst>
          </p:nvPr>
        </p:nvSpPr>
        <p:spPr>
          <a:xfrm>
            <a:off x="3779920" y="680720"/>
            <a:ext cx="4455255" cy="1036184"/>
          </a:xfrm>
          <a:prstGeom prst="rect">
            <a:avLst/>
          </a:prstGeom>
          <a:solidFill>
            <a:srgbClr val="8FAAD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latin typeface="阿里巴巴普惠体 R" panose="00020600040101010101" pitchFamily="18" charset="-122"/>
              <a:ea typeface="阿里巴巴普惠体 R" panose="00020600040101010101" pitchFamily="18" charset="-122"/>
            </a:endParaRPr>
          </a:p>
        </p:txBody>
      </p:sp>
      <p:sp>
        <p:nvSpPr>
          <p:cNvPr id="10" name="文本框 9"/>
          <p:cNvSpPr txBox="1"/>
          <p:nvPr>
            <p:custDataLst>
              <p:tags r:id="rId3"/>
            </p:custDataLst>
          </p:nvPr>
        </p:nvSpPr>
        <p:spPr>
          <a:xfrm>
            <a:off x="4256925" y="723037"/>
            <a:ext cx="3501243" cy="829945"/>
          </a:xfrm>
          <a:prstGeom prst="rect">
            <a:avLst/>
          </a:prstGeom>
          <a:noFill/>
        </p:spPr>
        <p:txBody>
          <a:bodyPr wrap="square" rtlCol="0">
            <a:spAutoFit/>
          </a:bodyPr>
          <a:lstStyle/>
          <a:p>
            <a:pPr algn="ctr">
              <a:lnSpc>
                <a:spcPct val="150000"/>
              </a:lnSpc>
            </a:pPr>
            <a:r>
              <a:rPr lang="en-US" altLang="zh-CN" sz="3200" dirty="0">
                <a:solidFill>
                  <a:schemeClr val="bg1"/>
                </a:solidFill>
                <a:latin typeface="阿里巴巴普惠体 R" panose="00020600040101010101" pitchFamily="18" charset="-122"/>
                <a:ea typeface="阿里巴巴普惠体 R" panose="00020600040101010101" pitchFamily="18" charset="-122"/>
              </a:rPr>
              <a:t>Time Cost</a:t>
            </a:r>
          </a:p>
        </p:txBody>
      </p:sp>
      <p:grpSp>
        <p:nvGrpSpPr>
          <p:cNvPr id="3" name="组合 2"/>
          <p:cNvGrpSpPr/>
          <p:nvPr/>
        </p:nvGrpSpPr>
        <p:grpSpPr>
          <a:xfrm>
            <a:off x="20955" y="417195"/>
            <a:ext cx="1744345" cy="993140"/>
            <a:chOff x="2518" y="4506"/>
            <a:chExt cx="2747" cy="1564"/>
          </a:xfrm>
        </p:grpSpPr>
        <p:sp>
          <p:nvSpPr>
            <p:cNvPr id="5" name="矩形: 圆角 5"/>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7" name="文本框 6"/>
            <p:cNvSpPr txBox="1"/>
            <p:nvPr/>
          </p:nvSpPr>
          <p:spPr>
            <a:xfrm>
              <a:off x="2518" y="4717"/>
              <a:ext cx="2747" cy="541"/>
            </a:xfrm>
            <a:prstGeom prst="rect">
              <a:avLst/>
            </a:prstGeom>
            <a:noFill/>
          </p:spPr>
          <p:txBody>
            <a:bodyPr wrap="square" rtlCol="0">
              <a:spAutoFit/>
            </a:bodyPr>
            <a:lstStyle/>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Design</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9" name="图片 8"/>
            <p:cNvPicPr>
              <a:picLocks noChangeAspect="1"/>
            </p:cNvPicPr>
            <p:nvPr/>
          </p:nvPicPr>
          <p:blipFill rotWithShape="1">
            <a:blip r:embed="rId6"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graphicFrame>
        <p:nvGraphicFramePr>
          <p:cNvPr id="11" name="图表 10"/>
          <p:cNvGraphicFramePr/>
          <p:nvPr>
            <p:custDataLst>
              <p:tags r:id="rId4"/>
            </p:custDataLst>
          </p:nvPr>
        </p:nvGraphicFramePr>
        <p:xfrm>
          <a:off x="1656715" y="1852930"/>
          <a:ext cx="8686800" cy="4762500"/>
        </p:xfrm>
        <a:graphic>
          <a:graphicData uri="http://schemas.openxmlformats.org/drawingml/2006/chart">
            <c:chart xmlns:c="http://schemas.openxmlformats.org/drawingml/2006/chart" xmlns:r="http://schemas.openxmlformats.org/officeDocument/2006/relationships" r:id="rId7"/>
          </a:graphicData>
        </a:graphic>
      </p:graphicFrame>
      <p:sp>
        <p:nvSpPr>
          <p:cNvPr id="16" name="右大括号 15"/>
          <p:cNvSpPr/>
          <p:nvPr/>
        </p:nvSpPr>
        <p:spPr>
          <a:xfrm>
            <a:off x="2297430" y="2842895"/>
            <a:ext cx="278130" cy="145605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 name="右大括号 16"/>
          <p:cNvSpPr/>
          <p:nvPr/>
        </p:nvSpPr>
        <p:spPr>
          <a:xfrm>
            <a:off x="10010775" y="2235200"/>
            <a:ext cx="278130" cy="206375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8" name="左大括号 17"/>
          <p:cNvSpPr/>
          <p:nvPr/>
        </p:nvSpPr>
        <p:spPr>
          <a:xfrm>
            <a:off x="9754235" y="3735705"/>
            <a:ext cx="227330" cy="54864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9" name="右大括号 18"/>
          <p:cNvSpPr/>
          <p:nvPr/>
        </p:nvSpPr>
        <p:spPr>
          <a:xfrm>
            <a:off x="6731635" y="4313555"/>
            <a:ext cx="373380" cy="148526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3" name="文本框 22"/>
          <p:cNvSpPr txBox="1"/>
          <p:nvPr/>
        </p:nvSpPr>
        <p:spPr>
          <a:xfrm>
            <a:off x="7105015" y="4733290"/>
            <a:ext cx="939800" cy="583565"/>
          </a:xfrm>
          <a:prstGeom prst="rect">
            <a:avLst/>
          </a:prstGeom>
          <a:noFill/>
        </p:spPr>
        <p:txBody>
          <a:bodyPr wrap="square" rtlCol="0">
            <a:spAutoFit/>
          </a:bodyPr>
          <a:lstStyle/>
          <a:p>
            <a:r>
              <a:rPr lang="en-US" altLang="zh-CN" sz="1600"/>
              <a:t>negative</a:t>
            </a:r>
          </a:p>
          <a:p>
            <a:r>
              <a:rPr lang="en-US" altLang="zh-CN" sz="1600"/>
              <a:t>variance</a:t>
            </a:r>
          </a:p>
        </p:txBody>
      </p:sp>
      <p:grpSp>
        <p:nvGrpSpPr>
          <p:cNvPr id="4" name="组合 3">
            <a:extLst>
              <a:ext uri="{FF2B5EF4-FFF2-40B4-BE49-F238E27FC236}">
                <a16:creationId xmlns:a16="http://schemas.microsoft.com/office/drawing/2014/main" id="{F7D9E1D4-7FD9-93BD-6D05-6120F3EC9196}"/>
              </a:ext>
            </a:extLst>
          </p:cNvPr>
          <p:cNvGrpSpPr/>
          <p:nvPr/>
        </p:nvGrpSpPr>
        <p:grpSpPr>
          <a:xfrm>
            <a:off x="207645" y="417195"/>
            <a:ext cx="1744345" cy="993140"/>
            <a:chOff x="2812" y="4506"/>
            <a:chExt cx="2747" cy="1564"/>
          </a:xfrm>
        </p:grpSpPr>
        <p:sp>
          <p:nvSpPr>
            <p:cNvPr id="6" name="矩形: 圆角 5">
              <a:extLst>
                <a:ext uri="{FF2B5EF4-FFF2-40B4-BE49-F238E27FC236}">
                  <a16:creationId xmlns:a16="http://schemas.microsoft.com/office/drawing/2014/main" id="{73F0A3AC-FC76-AE2B-33CB-92BDDD7CCD05}"/>
                </a:ext>
              </a:extLst>
            </p:cNvPr>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12" name="文本框 11">
              <a:extLst>
                <a:ext uri="{FF2B5EF4-FFF2-40B4-BE49-F238E27FC236}">
                  <a16:creationId xmlns:a16="http://schemas.microsoft.com/office/drawing/2014/main" id="{8D91A8EE-31E6-C884-8DBC-75A312879970}"/>
                </a:ext>
              </a:extLst>
            </p:cNvPr>
            <p:cNvSpPr txBox="1"/>
            <p:nvPr/>
          </p:nvSpPr>
          <p:spPr>
            <a:xfrm>
              <a:off x="2812" y="4558"/>
              <a:ext cx="2747" cy="1309"/>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a:t>
              </a:r>
              <a:r>
                <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xecution </a:t>
              </a: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a:t>
              </a:r>
              <a:r>
                <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etail</a:t>
              </a: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13" name="图片 12">
              <a:extLst>
                <a:ext uri="{FF2B5EF4-FFF2-40B4-BE49-F238E27FC236}">
                  <a16:creationId xmlns:a16="http://schemas.microsoft.com/office/drawing/2014/main" id="{238D09DD-AE9A-426B-A702-BB7808ECC48E}"/>
                </a:ext>
              </a:extLst>
            </p:cNvPr>
            <p:cNvPicPr>
              <a:picLocks noChangeAspect="1"/>
            </p:cNvPicPr>
            <p:nvPr/>
          </p:nvPicPr>
          <p:blipFill rotWithShape="1">
            <a:blip r:embed="rId6"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grpSp>
        <p:nvGrpSpPr>
          <p:cNvPr id="46" name="组合 45"/>
          <p:cNvGrpSpPr/>
          <p:nvPr/>
        </p:nvGrpSpPr>
        <p:grpSpPr>
          <a:xfrm>
            <a:off x="-954993" y="612544"/>
            <a:ext cx="3112255" cy="5634475"/>
            <a:chOff x="-968058" y="677545"/>
            <a:chExt cx="3112255" cy="5634475"/>
          </a:xfrm>
        </p:grpSpPr>
        <p:grpSp>
          <p:nvGrpSpPr>
            <p:cNvPr id="47" name="组合 46"/>
            <p:cNvGrpSpPr/>
            <p:nvPr/>
          </p:nvGrpSpPr>
          <p:grpSpPr>
            <a:xfrm>
              <a:off x="-27453" y="677545"/>
              <a:ext cx="2171650" cy="5634475"/>
              <a:chOff x="571225" y="682526"/>
              <a:chExt cx="1960101" cy="5041515"/>
            </a:xfrm>
          </p:grpSpPr>
          <p:sp>
            <p:nvSpPr>
              <p:cNvPr id="7" name="直角三角形 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8" name="直角三角形 7"/>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11" name="直角三角形 10"/>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12" name="图片 11"/>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47" y="3295050"/>
              <a:ext cx="3723430" cy="544426"/>
            </a:xfrm>
            <a:prstGeom prst="rect">
              <a:avLst/>
            </a:prstGeom>
          </p:spPr>
        </p:pic>
      </p:grpSp>
      <p:grpSp>
        <p:nvGrpSpPr>
          <p:cNvPr id="52" name="组合 51"/>
          <p:cNvGrpSpPr/>
          <p:nvPr/>
        </p:nvGrpSpPr>
        <p:grpSpPr>
          <a:xfrm rot="10800000">
            <a:off x="10042351" y="612544"/>
            <a:ext cx="3112255" cy="5634475"/>
            <a:chOff x="-968058" y="677545"/>
            <a:chExt cx="3112255" cy="5634475"/>
          </a:xfrm>
        </p:grpSpPr>
        <p:grpSp>
          <p:nvGrpSpPr>
            <p:cNvPr id="53" name="组合 52"/>
            <p:cNvGrpSpPr/>
            <p:nvPr/>
          </p:nvGrpSpPr>
          <p:grpSpPr>
            <a:xfrm>
              <a:off x="-27453" y="677545"/>
              <a:ext cx="2171650" cy="5634475"/>
              <a:chOff x="571225" y="682526"/>
              <a:chExt cx="1960101" cy="5041515"/>
            </a:xfrm>
          </p:grpSpPr>
          <p:sp>
            <p:nvSpPr>
              <p:cNvPr id="57" name="直角三角形 5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9" name="直角三角形 58"/>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54" name="直角三角形 53"/>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55" name="图片 54"/>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50" y="3295050"/>
              <a:ext cx="3723430" cy="544426"/>
            </a:xfrm>
            <a:prstGeom prst="rect">
              <a:avLst/>
            </a:prstGeom>
          </p:spPr>
        </p:pic>
      </p:grpSp>
      <p:sp>
        <p:nvSpPr>
          <p:cNvPr id="13" name="文本框 12"/>
          <p:cNvSpPr txBox="1"/>
          <p:nvPr/>
        </p:nvSpPr>
        <p:spPr>
          <a:xfrm>
            <a:off x="5064913" y="2999833"/>
            <a:ext cx="3436620" cy="923330"/>
          </a:xfrm>
          <a:prstGeom prst="rect">
            <a:avLst/>
          </a:prstGeom>
          <a:noFill/>
        </p:spPr>
        <p:txBody>
          <a:bodyPr wrap="square" rtlCol="0">
            <a:spAutoFit/>
          </a:bodyPr>
          <a:lstStyle>
            <a:defPPr>
              <a:defRPr lang="zh-CN"/>
            </a:defPPr>
            <a:lvl1pPr>
              <a:defRPr sz="3200">
                <a:solidFill>
                  <a:srgbClr val="CEC5E1"/>
                </a:solidFill>
                <a:latin typeface="Century Gothic" panose="020B0502020202020204" pitchFamily="34" charset="0"/>
              </a:defRPr>
            </a:lvl1pPr>
          </a:lstStyle>
          <a:p>
            <a:pPr algn="ctr"/>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Risk Plan</a:t>
            </a:r>
            <a:endParaRPr lang="zh-CN" altLang="en-US"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grpSp>
        <p:nvGrpSpPr>
          <p:cNvPr id="14" name="组合 13"/>
          <p:cNvGrpSpPr/>
          <p:nvPr/>
        </p:nvGrpSpPr>
        <p:grpSpPr>
          <a:xfrm>
            <a:off x="3384631" y="2895051"/>
            <a:ext cx="1594348" cy="2056223"/>
            <a:chOff x="2989" y="4573"/>
            <a:chExt cx="1172" cy="1511"/>
          </a:xfrm>
        </p:grpSpPr>
        <p:sp>
          <p:nvSpPr>
            <p:cNvPr id="15" name="矩形: 圆角 5"/>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8" name="文本框 27"/>
            <p:cNvSpPr txBox="1"/>
            <p:nvPr/>
          </p:nvSpPr>
          <p:spPr>
            <a:xfrm>
              <a:off x="3162" y="4765"/>
              <a:ext cx="786" cy="565"/>
            </a:xfrm>
            <a:prstGeom prst="rect">
              <a:avLst/>
            </a:prstGeom>
            <a:noFill/>
          </p:spPr>
          <p:txBody>
            <a:bodyPr wrap="square" rtlCol="0">
              <a:spAutoFit/>
            </a:bodyPr>
            <a:lstStyle/>
            <a:p>
              <a:pPr algn="ctr"/>
              <a:r>
                <a:rPr lang="en-US" altLang="zh-CN" sz="44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03</a:t>
              </a:r>
            </a:p>
          </p:txBody>
        </p:sp>
        <p:pic>
          <p:nvPicPr>
            <p:cNvPr id="32" name="图片 31"/>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表格 3">
            <a:extLst>
              <a:ext uri="{FF2B5EF4-FFF2-40B4-BE49-F238E27FC236}">
                <a16:creationId xmlns:a16="http://schemas.microsoft.com/office/drawing/2014/main" id="{D327A2AB-33BF-D71B-A367-8CE053181401}"/>
              </a:ext>
            </a:extLst>
          </p:cNvPr>
          <p:cNvGraphicFramePr>
            <a:graphicFrameLocks noGrp="1"/>
          </p:cNvGraphicFramePr>
          <p:nvPr/>
        </p:nvGraphicFramePr>
        <p:xfrm>
          <a:off x="1560104" y="400274"/>
          <a:ext cx="9071792" cy="6057452"/>
        </p:xfrm>
        <a:graphic>
          <a:graphicData uri="http://schemas.openxmlformats.org/drawingml/2006/table">
            <a:tbl>
              <a:tblPr firstRow="1" bandRow="1">
                <a:tableStyleId>{5C22544A-7EE6-4342-B048-85BDC9FD1C3A}</a:tableStyleId>
              </a:tblPr>
              <a:tblGrid>
                <a:gridCol w="1191481">
                  <a:extLst>
                    <a:ext uri="{9D8B030D-6E8A-4147-A177-3AD203B41FA5}">
                      <a16:colId xmlns:a16="http://schemas.microsoft.com/office/drawing/2014/main" val="1853317255"/>
                    </a:ext>
                  </a:extLst>
                </a:gridCol>
                <a:gridCol w="3970202">
                  <a:extLst>
                    <a:ext uri="{9D8B030D-6E8A-4147-A177-3AD203B41FA5}">
                      <a16:colId xmlns:a16="http://schemas.microsoft.com/office/drawing/2014/main" val="1665284250"/>
                    </a:ext>
                  </a:extLst>
                </a:gridCol>
                <a:gridCol w="2592588">
                  <a:extLst>
                    <a:ext uri="{9D8B030D-6E8A-4147-A177-3AD203B41FA5}">
                      <a16:colId xmlns:a16="http://schemas.microsoft.com/office/drawing/2014/main" val="2488031656"/>
                    </a:ext>
                  </a:extLst>
                </a:gridCol>
                <a:gridCol w="1317521">
                  <a:extLst>
                    <a:ext uri="{9D8B030D-6E8A-4147-A177-3AD203B41FA5}">
                      <a16:colId xmlns:a16="http://schemas.microsoft.com/office/drawing/2014/main" val="270635260"/>
                    </a:ext>
                  </a:extLst>
                </a:gridCol>
              </a:tblGrid>
              <a:tr h="911275">
                <a:tc>
                  <a:txBody>
                    <a:bodyPr/>
                    <a:lstStyle/>
                    <a:p>
                      <a:r>
                        <a:rPr lang="en-US" altLang="zh-CN" dirty="0"/>
                        <a:t>Risk level</a:t>
                      </a:r>
                      <a:endParaRPr lang="zh-CN" altLang="en-US" dirty="0"/>
                    </a:p>
                  </a:txBody>
                  <a:tcPr anchor="ctr"/>
                </a:tc>
                <a:tc>
                  <a:txBody>
                    <a:bodyPr/>
                    <a:lstStyle/>
                    <a:p>
                      <a:r>
                        <a:rPr lang="en-US" altLang="zh-CN" dirty="0"/>
                        <a:t>Predicted risks</a:t>
                      </a:r>
                      <a:endParaRPr lang="zh-CN" altLang="en-US" dirty="0"/>
                    </a:p>
                  </a:txBody>
                  <a:tcPr anchor="ctr"/>
                </a:tc>
                <a:tc>
                  <a:txBody>
                    <a:bodyPr/>
                    <a:lstStyle/>
                    <a:p>
                      <a:r>
                        <a:rPr lang="en-US" altLang="zh-CN" dirty="0"/>
                        <a:t>Solution</a:t>
                      </a:r>
                      <a:endParaRPr lang="zh-CN" altLang="en-US" dirty="0"/>
                    </a:p>
                  </a:txBody>
                  <a:tcPr anchor="ctr"/>
                </a:tc>
                <a:tc>
                  <a:txBody>
                    <a:bodyPr/>
                    <a:lstStyle/>
                    <a:p>
                      <a:r>
                        <a:rPr lang="en-US" altLang="zh-CN" dirty="0"/>
                        <a:t>Did we encounter</a:t>
                      </a:r>
                      <a:endParaRPr lang="zh-CN" altLang="en-US" dirty="0"/>
                    </a:p>
                  </a:txBody>
                  <a:tcPr anchor="ctr"/>
                </a:tc>
                <a:extLst>
                  <a:ext uri="{0D108BD9-81ED-4DB2-BD59-A6C34878D82A}">
                    <a16:rowId xmlns:a16="http://schemas.microsoft.com/office/drawing/2014/main" val="1645368890"/>
                  </a:ext>
                </a:extLst>
              </a:tr>
              <a:tr h="693162">
                <a:tc rowSpan="7">
                  <a:txBody>
                    <a:bodyPr/>
                    <a:lstStyle/>
                    <a:p>
                      <a:pPr algn="ctr"/>
                      <a:r>
                        <a:rPr lang="en-US" altLang="zh-CN" dirty="0"/>
                        <a:t>Low-level risk</a:t>
                      </a:r>
                      <a:endParaRPr lang="zh-CN" altLang="en-US" dirty="0"/>
                    </a:p>
                  </a:txBody>
                  <a:tcPr anchor="ctr"/>
                </a:tc>
                <a:tc rowSpan="2">
                  <a:txBody>
                    <a:bodyPr/>
                    <a:lstStyle/>
                    <a:p>
                      <a:r>
                        <a:rPr lang="en-US" altLang="zh-CN" sz="1600" dirty="0"/>
                        <a:t>Due to need to learn other subjects, some tasks cannot be completed as expected……</a:t>
                      </a:r>
                      <a:endParaRPr lang="zh-CN" altLang="en-US" sz="1600" dirty="0"/>
                    </a:p>
                  </a:txBody>
                  <a:tcPr anchor="ctr"/>
                </a:tc>
                <a:tc rowSpan="7">
                  <a:txBody>
                    <a:bodyPr/>
                    <a:lstStyle/>
                    <a:p>
                      <a:r>
                        <a:rPr lang="en-US" altLang="zh-CN" sz="1600" dirty="0"/>
                        <a:t>Select other times to catch up the progress.</a:t>
                      </a:r>
                      <a:endParaRPr lang="zh-CN" altLang="en-US" sz="1600" dirty="0"/>
                    </a:p>
                  </a:txBody>
                  <a:tcPr anchor="ctr"/>
                </a:tc>
                <a:tc>
                  <a:txBody>
                    <a:bodyPr/>
                    <a:lstStyle/>
                    <a:p>
                      <a:pPr algn="ctr"/>
                      <a:r>
                        <a:rPr lang="zh-CN" altLang="en-US" dirty="0"/>
                        <a:t>√</a:t>
                      </a:r>
                    </a:p>
                  </a:txBody>
                  <a:tcPr anchor="ctr"/>
                </a:tc>
                <a:extLst>
                  <a:ext uri="{0D108BD9-81ED-4DB2-BD59-A6C34878D82A}">
                    <a16:rowId xmlns:a16="http://schemas.microsoft.com/office/drawing/2014/main" val="1126859601"/>
                  </a:ext>
                </a:extLst>
              </a:tr>
              <a:tr h="166736">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rowSpan="2">
                  <a:txBody>
                    <a:bodyPr/>
                    <a:lstStyle/>
                    <a:p>
                      <a:pPr algn="ctr"/>
                      <a:r>
                        <a:rPr lang="zh-CN" altLang="en-US" dirty="0"/>
                        <a:t>√</a:t>
                      </a:r>
                    </a:p>
                  </a:txBody>
                  <a:tcPr anchor="ctr"/>
                </a:tc>
                <a:extLst>
                  <a:ext uri="{0D108BD9-81ED-4DB2-BD59-A6C34878D82A}">
                    <a16:rowId xmlns:a16="http://schemas.microsoft.com/office/drawing/2014/main" val="1934018861"/>
                  </a:ext>
                </a:extLst>
              </a:tr>
              <a:tr h="526426">
                <a:tc vMerge="1">
                  <a:txBody>
                    <a:bodyPr/>
                    <a:lstStyle/>
                    <a:p>
                      <a:endParaRPr lang="zh-CN" altLang="en-US" dirty="0"/>
                    </a:p>
                  </a:txBody>
                  <a:tcPr/>
                </a:tc>
                <a:tc rowSpan="2">
                  <a:txBody>
                    <a:bodyPr/>
                    <a:lstStyle/>
                    <a:p>
                      <a:r>
                        <a:rPr lang="en-US" altLang="zh-CN" sz="1600" dirty="0"/>
                        <a:t>During May Day, everyone was resting……</a:t>
                      </a:r>
                      <a:endParaRPr lang="zh-CN" altLang="en-US" sz="1600" dirty="0"/>
                    </a:p>
                  </a:txBody>
                  <a:tcPr anchor="ctr"/>
                </a:tc>
                <a:tc vMerge="1">
                  <a:txBody>
                    <a:bodyPr/>
                    <a:lstStyle/>
                    <a:p>
                      <a:endParaRPr lang="zh-CN" altLang="en-US" dirty="0"/>
                    </a:p>
                  </a:txBody>
                  <a:tcPr/>
                </a:tc>
                <a:tc vMerge="1">
                  <a:txBody>
                    <a:bodyPr/>
                    <a:lstStyle/>
                    <a:p>
                      <a:endParaRPr lang="zh-CN" altLang="en-US"/>
                    </a:p>
                  </a:txBody>
                  <a:tcPr/>
                </a:tc>
                <a:extLst>
                  <a:ext uri="{0D108BD9-81ED-4DB2-BD59-A6C34878D82A}">
                    <a16:rowId xmlns:a16="http://schemas.microsoft.com/office/drawing/2014/main" val="551777485"/>
                  </a:ext>
                </a:extLst>
              </a:tr>
              <a:tr h="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dirty="0"/>
                        <a:t>√</a:t>
                      </a:r>
                    </a:p>
                    <a:p>
                      <a:pPr algn="ctr"/>
                      <a:endParaRPr lang="zh-CN" altLang="en-US" dirty="0"/>
                    </a:p>
                  </a:txBody>
                  <a:tcPr anchor="ctr"/>
                </a:tc>
                <a:extLst>
                  <a:ext uri="{0D108BD9-81ED-4DB2-BD59-A6C34878D82A}">
                    <a16:rowId xmlns:a16="http://schemas.microsoft.com/office/drawing/2014/main" val="533177790"/>
                  </a:ext>
                </a:extLst>
              </a:tr>
              <a:tr h="582005">
                <a:tc vMerge="1">
                  <a:txBody>
                    <a:bodyPr/>
                    <a:lstStyle/>
                    <a:p>
                      <a:endParaRPr lang="zh-CN" altLang="en-US" dirty="0"/>
                    </a:p>
                  </a:txBody>
                  <a:tcPr/>
                </a:tc>
                <a:tc rowSpan="2">
                  <a:txBody>
                    <a:bodyPr/>
                    <a:lstStyle/>
                    <a:p>
                      <a:r>
                        <a:rPr lang="en-US" altLang="zh-CN" sz="1600" dirty="0"/>
                        <a:t>If someone leave of absence, the progress was delayed……</a:t>
                      </a:r>
                      <a:endParaRPr lang="zh-CN" altLang="en-US" sz="1600" dirty="0"/>
                    </a:p>
                  </a:txBody>
                  <a:tcPr anchor="ctr"/>
                </a:tc>
                <a:tc vMerge="1">
                  <a:txBody>
                    <a:bodyPr/>
                    <a:lstStyle/>
                    <a:p>
                      <a:endParaRPr lang="zh-CN" altLang="en-US" dirty="0"/>
                    </a:p>
                  </a:txBody>
                  <a:tcPr/>
                </a:tc>
                <a:tc vMerge="1">
                  <a:txBody>
                    <a:bodyPr/>
                    <a:lstStyle/>
                    <a:p>
                      <a:endParaRPr lang="zh-CN" altLang="en-US"/>
                    </a:p>
                  </a:txBody>
                  <a:tcPr/>
                </a:tc>
                <a:extLst>
                  <a:ext uri="{0D108BD9-81ED-4DB2-BD59-A6C34878D82A}">
                    <a16:rowId xmlns:a16="http://schemas.microsoft.com/office/drawing/2014/main" val="256520332"/>
                  </a:ext>
                </a:extLst>
              </a:tr>
              <a:tr h="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rowSpan="2">
                  <a:txBody>
                    <a:bodyPr/>
                    <a:lstStyle/>
                    <a:p>
                      <a:pPr algn="ctr"/>
                      <a:r>
                        <a:rPr lang="en-US" altLang="zh-CN" dirty="0"/>
                        <a:t>×</a:t>
                      </a:r>
                      <a:endParaRPr lang="zh-CN" altLang="en-US" dirty="0"/>
                    </a:p>
                    <a:p>
                      <a:pPr algn="ctr"/>
                      <a:endParaRPr lang="zh-CN" altLang="en-US" dirty="0"/>
                    </a:p>
                  </a:txBody>
                  <a:tcPr anchor="ctr"/>
                </a:tc>
                <a:extLst>
                  <a:ext uri="{0D108BD9-81ED-4DB2-BD59-A6C34878D82A}">
                    <a16:rowId xmlns:a16="http://schemas.microsoft.com/office/drawing/2014/main" val="2461515530"/>
                  </a:ext>
                </a:extLst>
              </a:tr>
              <a:tr h="637583">
                <a:tc vMerge="1">
                  <a:txBody>
                    <a:bodyPr/>
                    <a:lstStyle/>
                    <a:p>
                      <a:endParaRPr lang="zh-CN" altLang="en-US" dirty="0"/>
                    </a:p>
                  </a:txBody>
                  <a:tcPr/>
                </a:tc>
                <a:tc>
                  <a:txBody>
                    <a:bodyPr/>
                    <a:lstStyle/>
                    <a:p>
                      <a:r>
                        <a:rPr lang="en-US" altLang="zh-CN" sz="1600" dirty="0"/>
                        <a:t>If someone gets sick, and can recover in the short term……</a:t>
                      </a:r>
                      <a:endParaRPr lang="zh-CN" altLang="en-US" sz="1600" dirty="0"/>
                    </a:p>
                  </a:txBody>
                  <a:tcPr anchor="ctr"/>
                </a:tc>
                <a:tc vMerge="1">
                  <a:txBody>
                    <a:bodyPr/>
                    <a:lstStyle/>
                    <a:p>
                      <a:endParaRPr lang="zh-CN" altLang="en-US" dirty="0"/>
                    </a:p>
                  </a:txBody>
                  <a:tcPr/>
                </a:tc>
                <a:tc vMerge="1">
                  <a:txBody>
                    <a:bodyPr/>
                    <a:lstStyle/>
                    <a:p>
                      <a:endParaRPr lang="zh-CN" altLang="en-US"/>
                    </a:p>
                  </a:txBody>
                  <a:tcPr/>
                </a:tc>
                <a:extLst>
                  <a:ext uri="{0D108BD9-81ED-4DB2-BD59-A6C34878D82A}">
                    <a16:rowId xmlns:a16="http://schemas.microsoft.com/office/drawing/2014/main" val="1848516228"/>
                  </a:ext>
                </a:extLst>
              </a:tr>
              <a:tr h="1117865">
                <a:tc>
                  <a:txBody>
                    <a:bodyPr/>
                    <a:lstStyle/>
                    <a:p>
                      <a:r>
                        <a:rPr lang="en-US" altLang="zh-CN" dirty="0"/>
                        <a:t>Middle-level risk</a:t>
                      </a:r>
                      <a:endParaRPr lang="zh-CN" altLang="en-US" dirty="0"/>
                    </a:p>
                  </a:txBody>
                  <a:tcPr anchor="ctr"/>
                </a:tc>
                <a:tc>
                  <a:txBody>
                    <a:bodyPr/>
                    <a:lstStyle/>
                    <a:p>
                      <a:r>
                        <a:rPr lang="en-US" altLang="zh-CN" sz="1600" dirty="0"/>
                        <a:t>If someone gets sick, and need to takes a long time to recover……</a:t>
                      </a:r>
                      <a:endParaRPr lang="zh-CN" altLang="en-US" sz="1600" dirty="0"/>
                    </a:p>
                  </a:txBody>
                  <a:tcPr anchor="ctr"/>
                </a:tc>
                <a:tc>
                  <a:txBody>
                    <a:bodyPr/>
                    <a:lstStyle/>
                    <a:p>
                      <a:r>
                        <a:rPr lang="en-US" altLang="zh-CN" sz="1600" dirty="0"/>
                        <a:t>the only way to do so is to increase the workload of other members or to find new members.</a:t>
                      </a:r>
                      <a:endParaRPr lang="zh-CN" altLang="en-US" sz="1600" dirty="0"/>
                    </a:p>
                  </a:txBody>
                  <a:tcPr anchor="ctr"/>
                </a:tc>
                <a:tc>
                  <a:txBody>
                    <a:bodyPr/>
                    <a:lstStyle/>
                    <a:p>
                      <a:pPr algn="ctr"/>
                      <a:r>
                        <a:rPr lang="en-US" altLang="zh-CN" dirty="0"/>
                        <a:t>×</a:t>
                      </a:r>
                      <a:endParaRPr lang="zh-CN" altLang="en-US" dirty="0"/>
                    </a:p>
                  </a:txBody>
                  <a:tcPr anchor="ctr"/>
                </a:tc>
                <a:extLst>
                  <a:ext uri="{0D108BD9-81ED-4DB2-BD59-A6C34878D82A}">
                    <a16:rowId xmlns:a16="http://schemas.microsoft.com/office/drawing/2014/main" val="3510332624"/>
                  </a:ext>
                </a:extLst>
              </a:tr>
              <a:tr h="637583">
                <a:tc rowSpan="2">
                  <a:txBody>
                    <a:bodyPr/>
                    <a:lstStyle/>
                    <a:p>
                      <a:r>
                        <a:rPr lang="en-US" altLang="zh-CN" dirty="0"/>
                        <a:t>High-level risk</a:t>
                      </a:r>
                      <a:endParaRPr lang="zh-CN" altLang="en-US" dirty="0"/>
                    </a:p>
                  </a:txBody>
                  <a:tcPr anchor="ctr"/>
                </a:tc>
                <a:tc>
                  <a:txBody>
                    <a:bodyPr/>
                    <a:lstStyle/>
                    <a:p>
                      <a:r>
                        <a:rPr lang="en-US" altLang="zh-CN" sz="1600" dirty="0"/>
                        <a:t>If the current plan is not feasible, or is not recognized by Party A (teacher)</a:t>
                      </a:r>
                      <a:endParaRPr lang="zh-CN" altLang="en-US" sz="1600" dirty="0"/>
                    </a:p>
                  </a:txBody>
                  <a:tcPr anchor="ctr"/>
                </a:tc>
                <a:tc>
                  <a:txBody>
                    <a:bodyPr/>
                    <a:lstStyle/>
                    <a:p>
                      <a:r>
                        <a:rPr lang="en-US" altLang="zh-CN" sz="1600" dirty="0"/>
                        <a:t>Change the project plan.</a:t>
                      </a:r>
                      <a:endParaRPr lang="zh-CN" altLang="en-US" sz="16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a:t>
                      </a:r>
                      <a:endParaRPr lang="zh-CN" altLang="en-US" dirty="0"/>
                    </a:p>
                    <a:p>
                      <a:pPr algn="ctr"/>
                      <a:endParaRPr lang="zh-CN" altLang="en-US" dirty="0"/>
                    </a:p>
                  </a:txBody>
                  <a:tcPr anchor="ctr"/>
                </a:tc>
                <a:extLst>
                  <a:ext uri="{0D108BD9-81ED-4DB2-BD59-A6C34878D82A}">
                    <a16:rowId xmlns:a16="http://schemas.microsoft.com/office/drawing/2014/main" val="1298826420"/>
                  </a:ext>
                </a:extLst>
              </a:tr>
              <a:tr h="637583">
                <a:tc vMerge="1">
                  <a:txBody>
                    <a:bodyPr/>
                    <a:lstStyle/>
                    <a:p>
                      <a:endParaRPr lang="zh-CN" altLang="en-US" dirty="0"/>
                    </a:p>
                  </a:txBody>
                  <a:tcPr/>
                </a:tc>
                <a:tc>
                  <a:txBody>
                    <a:bodyPr/>
                    <a:lstStyle/>
                    <a:p>
                      <a:r>
                        <a:rPr lang="en-US" altLang="zh-CN" sz="1600" dirty="0"/>
                        <a:t>If loss of the important data……</a:t>
                      </a:r>
                      <a:endParaRPr lang="zh-CN" altLang="en-US" sz="1600" dirty="0"/>
                    </a:p>
                  </a:txBody>
                  <a:tcPr anchor="ctr"/>
                </a:tc>
                <a:tc>
                  <a:txBody>
                    <a:bodyPr/>
                    <a:lstStyle/>
                    <a:p>
                      <a:r>
                        <a:rPr lang="en-US" altLang="zh-CN" sz="1600" dirty="0"/>
                        <a:t>Make backups in advance.</a:t>
                      </a:r>
                      <a:endParaRPr lang="zh-CN" altLang="en-US" sz="16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a:t>
                      </a:r>
                      <a:endParaRPr lang="zh-CN" altLang="en-US" dirty="0"/>
                    </a:p>
                    <a:p>
                      <a:pPr algn="ctr"/>
                      <a:endParaRPr lang="zh-CN" altLang="en-US" dirty="0"/>
                    </a:p>
                  </a:txBody>
                  <a:tcPr anchor="ctr"/>
                </a:tc>
                <a:extLst>
                  <a:ext uri="{0D108BD9-81ED-4DB2-BD59-A6C34878D82A}">
                    <a16:rowId xmlns:a16="http://schemas.microsoft.com/office/drawing/2014/main" val="3642552191"/>
                  </a:ext>
                </a:extLst>
              </a:tr>
            </a:tbl>
          </a:graphicData>
        </a:graphic>
      </p:graphicFrame>
    </p:spTree>
    <p:extLst>
      <p:ext uri="{BB962C8B-B14F-4D97-AF65-F5344CB8AC3E}">
        <p14:creationId xmlns:p14="http://schemas.microsoft.com/office/powerpoint/2010/main" val="38959259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09286"/>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grpSp>
        <p:nvGrpSpPr>
          <p:cNvPr id="46" name="组合 45"/>
          <p:cNvGrpSpPr/>
          <p:nvPr/>
        </p:nvGrpSpPr>
        <p:grpSpPr>
          <a:xfrm>
            <a:off x="-954993" y="612544"/>
            <a:ext cx="3112255" cy="5634475"/>
            <a:chOff x="-968058" y="677545"/>
            <a:chExt cx="3112255" cy="5634475"/>
          </a:xfrm>
        </p:grpSpPr>
        <p:grpSp>
          <p:nvGrpSpPr>
            <p:cNvPr id="47" name="组合 46"/>
            <p:cNvGrpSpPr/>
            <p:nvPr/>
          </p:nvGrpSpPr>
          <p:grpSpPr>
            <a:xfrm>
              <a:off x="-27453" y="677545"/>
              <a:ext cx="2171650" cy="5634475"/>
              <a:chOff x="571225" y="682526"/>
              <a:chExt cx="1960101" cy="5041515"/>
            </a:xfrm>
          </p:grpSpPr>
          <p:sp>
            <p:nvSpPr>
              <p:cNvPr id="7" name="直角三角形 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8" name="直角三角形 7"/>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11" name="直角三角形 10"/>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12" name="图片 11"/>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47" y="3295050"/>
              <a:ext cx="3723430" cy="544426"/>
            </a:xfrm>
            <a:prstGeom prst="rect">
              <a:avLst/>
            </a:prstGeom>
          </p:spPr>
        </p:pic>
      </p:grpSp>
      <p:grpSp>
        <p:nvGrpSpPr>
          <p:cNvPr id="52" name="组合 51"/>
          <p:cNvGrpSpPr/>
          <p:nvPr/>
        </p:nvGrpSpPr>
        <p:grpSpPr>
          <a:xfrm rot="10800000">
            <a:off x="10042351" y="612544"/>
            <a:ext cx="3112255" cy="5634475"/>
            <a:chOff x="-968058" y="677545"/>
            <a:chExt cx="3112255" cy="5634475"/>
          </a:xfrm>
        </p:grpSpPr>
        <p:grpSp>
          <p:nvGrpSpPr>
            <p:cNvPr id="53" name="组合 52"/>
            <p:cNvGrpSpPr/>
            <p:nvPr/>
          </p:nvGrpSpPr>
          <p:grpSpPr>
            <a:xfrm>
              <a:off x="-27453" y="677545"/>
              <a:ext cx="2171650" cy="5634475"/>
              <a:chOff x="571225" y="682526"/>
              <a:chExt cx="1960101" cy="5041515"/>
            </a:xfrm>
          </p:grpSpPr>
          <p:sp>
            <p:nvSpPr>
              <p:cNvPr id="57" name="直角三角形 5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9" name="直角三角形 58"/>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54" name="直角三角形 53"/>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55" name="图片 54"/>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50" y="3295050"/>
              <a:ext cx="3723430" cy="544426"/>
            </a:xfrm>
            <a:prstGeom prst="rect">
              <a:avLst/>
            </a:prstGeom>
          </p:spPr>
        </p:pic>
      </p:grpSp>
      <p:sp>
        <p:nvSpPr>
          <p:cNvPr id="13" name="文本框 12"/>
          <p:cNvSpPr txBox="1"/>
          <p:nvPr/>
        </p:nvSpPr>
        <p:spPr>
          <a:xfrm>
            <a:off x="4115206" y="2284873"/>
            <a:ext cx="6195633" cy="2585323"/>
          </a:xfrm>
          <a:prstGeom prst="rect">
            <a:avLst/>
          </a:prstGeom>
          <a:noFill/>
        </p:spPr>
        <p:txBody>
          <a:bodyPr wrap="square" rtlCol="0">
            <a:spAutoFit/>
          </a:bodyPr>
          <a:lstStyle>
            <a:defPPr>
              <a:defRPr lang="zh-CN"/>
            </a:defPPr>
            <a:lvl1pPr>
              <a:defRPr sz="3200">
                <a:solidFill>
                  <a:srgbClr val="CEC5E1"/>
                </a:solidFill>
                <a:latin typeface="Century Gothic" panose="020B0502020202020204" pitchFamily="34" charset="0"/>
              </a:defRPr>
            </a:lvl1pPr>
          </a:lstStyle>
          <a:p>
            <a:pPr algn="ctr"/>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Test Plan</a:t>
            </a:r>
          </a:p>
          <a:p>
            <a:pPr algn="ctr"/>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&amp;</a:t>
            </a:r>
          </a:p>
          <a:p>
            <a:pPr algn="ctr"/>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Test Cases</a:t>
            </a:r>
            <a:endParaRPr lang="zh-CN" altLang="en-US"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grpSp>
        <p:nvGrpSpPr>
          <p:cNvPr id="14" name="组合 13"/>
          <p:cNvGrpSpPr/>
          <p:nvPr/>
        </p:nvGrpSpPr>
        <p:grpSpPr>
          <a:xfrm>
            <a:off x="3166448" y="2912956"/>
            <a:ext cx="1594348" cy="2056223"/>
            <a:chOff x="2989" y="4573"/>
            <a:chExt cx="1172" cy="1511"/>
          </a:xfrm>
        </p:grpSpPr>
        <p:sp>
          <p:nvSpPr>
            <p:cNvPr id="15" name="矩形: 圆角 5"/>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8" name="文本框 27"/>
            <p:cNvSpPr txBox="1"/>
            <p:nvPr/>
          </p:nvSpPr>
          <p:spPr>
            <a:xfrm>
              <a:off x="3162" y="4765"/>
              <a:ext cx="786" cy="565"/>
            </a:xfrm>
            <a:prstGeom prst="rect">
              <a:avLst/>
            </a:prstGeom>
            <a:noFill/>
          </p:spPr>
          <p:txBody>
            <a:bodyPr wrap="square" rtlCol="0">
              <a:spAutoFit/>
            </a:bodyPr>
            <a:lstStyle/>
            <a:p>
              <a:pPr algn="ctr"/>
              <a:r>
                <a:rPr lang="en-US" altLang="zh-CN" sz="44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04</a:t>
              </a:r>
            </a:p>
          </p:txBody>
        </p:sp>
        <p:pic>
          <p:nvPicPr>
            <p:cNvPr id="32" name="图片 31"/>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spTree>
    <p:extLst>
      <p:ext uri="{BB962C8B-B14F-4D97-AF65-F5344CB8AC3E}">
        <p14:creationId xmlns:p14="http://schemas.microsoft.com/office/powerpoint/2010/main" val="41514256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grpSp>
        <p:nvGrpSpPr>
          <p:cNvPr id="3" name="组合 2">
            <a:extLst>
              <a:ext uri="{FF2B5EF4-FFF2-40B4-BE49-F238E27FC236}">
                <a16:creationId xmlns:a16="http://schemas.microsoft.com/office/drawing/2014/main" id="{B35C8BC3-A5A0-4170-43F0-09CE8E476D79}"/>
              </a:ext>
            </a:extLst>
          </p:cNvPr>
          <p:cNvGrpSpPr/>
          <p:nvPr/>
        </p:nvGrpSpPr>
        <p:grpSpPr>
          <a:xfrm>
            <a:off x="558793" y="554316"/>
            <a:ext cx="1744345" cy="993140"/>
            <a:chOff x="2800" y="4506"/>
            <a:chExt cx="2747" cy="1564"/>
          </a:xfrm>
        </p:grpSpPr>
        <p:sp>
          <p:nvSpPr>
            <p:cNvPr id="4" name="矩形: 圆角 5">
              <a:extLst>
                <a:ext uri="{FF2B5EF4-FFF2-40B4-BE49-F238E27FC236}">
                  <a16:creationId xmlns:a16="http://schemas.microsoft.com/office/drawing/2014/main" id="{E2D7A190-FF1B-CC70-954C-D1AE21351198}"/>
                </a:ext>
              </a:extLst>
            </p:cNvPr>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 name="文本框 4">
              <a:extLst>
                <a:ext uri="{FF2B5EF4-FFF2-40B4-BE49-F238E27FC236}">
                  <a16:creationId xmlns:a16="http://schemas.microsoft.com/office/drawing/2014/main" id="{307F72EA-918B-3D80-BE59-77D495C96CC4}"/>
                </a:ext>
              </a:extLst>
            </p:cNvPr>
            <p:cNvSpPr txBox="1"/>
            <p:nvPr/>
          </p:nvSpPr>
          <p:spPr>
            <a:xfrm>
              <a:off x="2800" y="4752"/>
              <a:ext cx="2747" cy="921"/>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Test Plan</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6" name="图片 5">
              <a:extLst>
                <a:ext uri="{FF2B5EF4-FFF2-40B4-BE49-F238E27FC236}">
                  <a16:creationId xmlns:a16="http://schemas.microsoft.com/office/drawing/2014/main" id="{A7F0A59B-90D3-058E-EE1A-022CC0072EDF}"/>
                </a:ext>
              </a:extLst>
            </p:cNvPr>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sp>
        <p:nvSpPr>
          <p:cNvPr id="12" name="文本框 11">
            <a:extLst>
              <a:ext uri="{FF2B5EF4-FFF2-40B4-BE49-F238E27FC236}">
                <a16:creationId xmlns:a16="http://schemas.microsoft.com/office/drawing/2014/main" id="{299F45C2-C3B0-FD95-3393-059CD0A7066B}"/>
              </a:ext>
            </a:extLst>
          </p:cNvPr>
          <p:cNvSpPr txBox="1"/>
          <p:nvPr/>
        </p:nvSpPr>
        <p:spPr>
          <a:xfrm>
            <a:off x="8216500" y="1295773"/>
            <a:ext cx="2464067" cy="3970318"/>
          </a:xfrm>
          <a:prstGeom prst="rect">
            <a:avLst/>
          </a:prstGeom>
          <a:noFill/>
        </p:spPr>
        <p:txBody>
          <a:bodyPr wrap="square" rtlCol="0">
            <a:spAutoFit/>
          </a:bodyPr>
          <a:lstStyle/>
          <a:p>
            <a:pPr marL="285750" indent="-285750">
              <a:buFont typeface="Arial" panose="020B0604020202020204" pitchFamily="34" charset="0"/>
              <a:buChar char="•"/>
            </a:pPr>
            <a:r>
              <a:rPr kumimoji="1" lang="en" altLang="zh-CN" sz="3600" dirty="0"/>
              <a:t>Schedule</a:t>
            </a:r>
          </a:p>
          <a:p>
            <a:endParaRPr kumimoji="1" lang="en" altLang="zh-CN" dirty="0"/>
          </a:p>
          <a:p>
            <a:pPr marL="285750" indent="-285750">
              <a:buFont typeface="Arial" panose="020B0604020202020204" pitchFamily="34" charset="0"/>
              <a:buChar char="•"/>
            </a:pPr>
            <a:r>
              <a:rPr kumimoji="1" lang="en" altLang="zh-CN" dirty="0"/>
              <a:t>Test content</a:t>
            </a:r>
            <a:endParaRPr kumimoji="1" lang="en-US" altLang="zh-CN" dirty="0"/>
          </a:p>
          <a:p>
            <a:pPr marL="285750" indent="-285750">
              <a:buFont typeface="Arial" panose="020B0604020202020204" pitchFamily="34" charset="0"/>
              <a:buChar char="•"/>
            </a:pPr>
            <a:endParaRPr kumimoji="1" lang="en-US" altLang="zh-CN" dirty="0"/>
          </a:p>
          <a:p>
            <a:pPr marL="285750" indent="-285750">
              <a:buFont typeface="Arial" panose="020B0604020202020204" pitchFamily="34" charset="0"/>
              <a:buChar char="•"/>
            </a:pPr>
            <a:r>
              <a:rPr kumimoji="1" lang="en" altLang="zh-CN" dirty="0"/>
              <a:t>Responsible person</a:t>
            </a:r>
          </a:p>
          <a:p>
            <a:pPr marL="285750" indent="-285750">
              <a:buFont typeface="Arial" panose="020B0604020202020204" pitchFamily="34" charset="0"/>
              <a:buChar char="•"/>
            </a:pPr>
            <a:endParaRPr kumimoji="1" lang="en" altLang="zh-CN" dirty="0"/>
          </a:p>
          <a:p>
            <a:pPr marL="285750" indent="-285750">
              <a:buFont typeface="Arial" panose="020B0604020202020204" pitchFamily="34" charset="0"/>
              <a:buChar char="•"/>
            </a:pPr>
            <a:r>
              <a:rPr kumimoji="1" lang="en" altLang="zh-CN" dirty="0"/>
              <a:t>Start Date</a:t>
            </a:r>
          </a:p>
          <a:p>
            <a:pPr marL="285750" indent="-285750">
              <a:buFont typeface="Arial" panose="020B0604020202020204" pitchFamily="34" charset="0"/>
              <a:buChar char="•"/>
            </a:pPr>
            <a:endParaRPr kumimoji="1" lang="en" altLang="zh-CN" dirty="0"/>
          </a:p>
          <a:p>
            <a:pPr marL="285750" indent="-285750">
              <a:buFont typeface="Arial" panose="020B0604020202020204" pitchFamily="34" charset="0"/>
              <a:buChar char="•"/>
            </a:pPr>
            <a:r>
              <a:rPr kumimoji="1" lang="en" altLang="zh-CN" dirty="0"/>
              <a:t>End Date</a:t>
            </a:r>
          </a:p>
          <a:p>
            <a:pPr marL="285750" indent="-285750">
              <a:buFont typeface="Arial" panose="020B0604020202020204" pitchFamily="34" charset="0"/>
              <a:buChar char="•"/>
            </a:pPr>
            <a:endParaRPr kumimoji="1" lang="en" altLang="zh-CN" dirty="0"/>
          </a:p>
          <a:p>
            <a:pPr marL="285750" indent="-285750">
              <a:buFont typeface="Arial" panose="020B0604020202020204" pitchFamily="34" charset="0"/>
              <a:buChar char="•"/>
            </a:pPr>
            <a:r>
              <a:rPr kumimoji="1" lang="en" altLang="zh-CN" dirty="0"/>
              <a:t>Duration</a:t>
            </a:r>
          </a:p>
          <a:p>
            <a:pPr marL="285750" indent="-285750">
              <a:buFont typeface="Arial" panose="020B0604020202020204" pitchFamily="34" charset="0"/>
              <a:buChar char="•"/>
            </a:pPr>
            <a:endParaRPr kumimoji="1" lang="en" altLang="zh-CN" dirty="0"/>
          </a:p>
          <a:p>
            <a:pPr marL="285750" indent="-285750">
              <a:buFont typeface="Arial" panose="020B0604020202020204" pitchFamily="34" charset="0"/>
              <a:buChar char="•"/>
            </a:pPr>
            <a:endParaRPr kumimoji="1" lang="zh-CN" altLang="en-US" dirty="0"/>
          </a:p>
        </p:txBody>
      </p:sp>
      <p:pic>
        <p:nvPicPr>
          <p:cNvPr id="2" name="图片 1">
            <a:extLst>
              <a:ext uri="{FF2B5EF4-FFF2-40B4-BE49-F238E27FC236}">
                <a16:creationId xmlns:a16="http://schemas.microsoft.com/office/drawing/2014/main" id="{E5F149D7-E255-7F27-8ED6-BA57DA29E7CD}"/>
              </a:ext>
            </a:extLst>
          </p:cNvPr>
          <p:cNvPicPr>
            <a:picLocks noChangeAspect="1"/>
          </p:cNvPicPr>
          <p:nvPr/>
        </p:nvPicPr>
        <p:blipFill>
          <a:blip r:embed="rId3"/>
          <a:stretch>
            <a:fillRect/>
          </a:stretch>
        </p:blipFill>
        <p:spPr>
          <a:xfrm>
            <a:off x="2742400" y="710526"/>
            <a:ext cx="4524567" cy="5119727"/>
          </a:xfrm>
          <a:prstGeom prst="rect">
            <a:avLst/>
          </a:prstGeom>
        </p:spPr>
      </p:pic>
    </p:spTree>
    <p:extLst>
      <p:ext uri="{BB962C8B-B14F-4D97-AF65-F5344CB8AC3E}">
        <p14:creationId xmlns:p14="http://schemas.microsoft.com/office/powerpoint/2010/main" val="17826261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grpSp>
        <p:nvGrpSpPr>
          <p:cNvPr id="3" name="组合 2">
            <a:extLst>
              <a:ext uri="{FF2B5EF4-FFF2-40B4-BE49-F238E27FC236}">
                <a16:creationId xmlns:a16="http://schemas.microsoft.com/office/drawing/2014/main" id="{B35C8BC3-A5A0-4170-43F0-09CE8E476D79}"/>
              </a:ext>
            </a:extLst>
          </p:cNvPr>
          <p:cNvGrpSpPr/>
          <p:nvPr/>
        </p:nvGrpSpPr>
        <p:grpSpPr>
          <a:xfrm>
            <a:off x="566413" y="554316"/>
            <a:ext cx="1744345" cy="993140"/>
            <a:chOff x="2812" y="4506"/>
            <a:chExt cx="2747" cy="1564"/>
          </a:xfrm>
        </p:grpSpPr>
        <p:sp>
          <p:nvSpPr>
            <p:cNvPr id="4" name="矩形: 圆角 5">
              <a:extLst>
                <a:ext uri="{FF2B5EF4-FFF2-40B4-BE49-F238E27FC236}">
                  <a16:creationId xmlns:a16="http://schemas.microsoft.com/office/drawing/2014/main" id="{E2D7A190-FF1B-CC70-954C-D1AE21351198}"/>
                </a:ext>
              </a:extLst>
            </p:cNvPr>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 name="文本框 4">
              <a:extLst>
                <a:ext uri="{FF2B5EF4-FFF2-40B4-BE49-F238E27FC236}">
                  <a16:creationId xmlns:a16="http://schemas.microsoft.com/office/drawing/2014/main" id="{307F72EA-918B-3D80-BE59-77D495C96CC4}"/>
                </a:ext>
              </a:extLst>
            </p:cNvPr>
            <p:cNvSpPr txBox="1"/>
            <p:nvPr/>
          </p:nvSpPr>
          <p:spPr>
            <a:xfrm>
              <a:off x="2812" y="4742"/>
              <a:ext cx="2747" cy="921"/>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Test Plan</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6" name="图片 5">
              <a:extLst>
                <a:ext uri="{FF2B5EF4-FFF2-40B4-BE49-F238E27FC236}">
                  <a16:creationId xmlns:a16="http://schemas.microsoft.com/office/drawing/2014/main" id="{A7F0A59B-90D3-058E-EE1A-022CC0072EDF}"/>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sp>
        <p:nvSpPr>
          <p:cNvPr id="13" name="文本框 12">
            <a:extLst>
              <a:ext uri="{FF2B5EF4-FFF2-40B4-BE49-F238E27FC236}">
                <a16:creationId xmlns:a16="http://schemas.microsoft.com/office/drawing/2014/main" id="{EB4F1F54-EFF4-A992-5C44-918F76C98759}"/>
              </a:ext>
            </a:extLst>
          </p:cNvPr>
          <p:cNvSpPr txBox="1"/>
          <p:nvPr/>
        </p:nvSpPr>
        <p:spPr>
          <a:xfrm>
            <a:off x="7869991" y="1443840"/>
            <a:ext cx="3247188" cy="3693319"/>
          </a:xfrm>
          <a:prstGeom prst="rect">
            <a:avLst/>
          </a:prstGeom>
          <a:noFill/>
        </p:spPr>
        <p:txBody>
          <a:bodyPr wrap="square" rtlCol="0">
            <a:spAutoFit/>
          </a:bodyPr>
          <a:lstStyle/>
          <a:p>
            <a:pPr marL="285750" indent="-285750">
              <a:buFont typeface="Arial" panose="020B0604020202020204" pitchFamily="34" charset="0"/>
              <a:buChar char="•"/>
            </a:pPr>
            <a:r>
              <a:rPr kumimoji="1" lang="en" altLang="zh-CN" sz="3600" dirty="0"/>
              <a:t>Design Notes</a:t>
            </a:r>
          </a:p>
          <a:p>
            <a:endParaRPr kumimoji="1" lang="en" altLang="zh-CN" dirty="0"/>
          </a:p>
          <a:p>
            <a:endParaRPr kumimoji="1" lang="en" altLang="zh-CN" dirty="0"/>
          </a:p>
          <a:p>
            <a:pPr marL="285750" indent="-285750">
              <a:buFont typeface="Arial" panose="020B0604020202020204" pitchFamily="34" charset="0"/>
              <a:buChar char="•"/>
            </a:pPr>
            <a:r>
              <a:rPr kumimoji="1" lang="en" altLang="zh-CN" dirty="0"/>
              <a:t>Control</a:t>
            </a:r>
          </a:p>
          <a:p>
            <a:pPr marL="285750" indent="-285750">
              <a:buFont typeface="Arial" panose="020B0604020202020204" pitchFamily="34" charset="0"/>
              <a:buChar char="•"/>
            </a:pPr>
            <a:endParaRPr kumimoji="1" lang="en-US" altLang="zh-CN" dirty="0"/>
          </a:p>
          <a:p>
            <a:pPr marL="285750" indent="-285750">
              <a:buFont typeface="Arial" panose="020B0604020202020204" pitchFamily="34" charset="0"/>
              <a:buChar char="•"/>
            </a:pPr>
            <a:endParaRPr kumimoji="1" lang="en-US" altLang="zh-CN" dirty="0"/>
          </a:p>
          <a:p>
            <a:pPr marL="285750" indent="-285750">
              <a:buFont typeface="Arial" panose="020B0604020202020204" pitchFamily="34" charset="0"/>
              <a:buChar char="•"/>
            </a:pPr>
            <a:r>
              <a:rPr kumimoji="1" lang="en" altLang="zh-CN" dirty="0"/>
              <a:t>Input</a:t>
            </a:r>
          </a:p>
          <a:p>
            <a:pPr marL="285750" indent="-285750">
              <a:buFont typeface="Arial" panose="020B0604020202020204" pitchFamily="34" charset="0"/>
              <a:buChar char="•"/>
            </a:pPr>
            <a:endParaRPr kumimoji="1" lang="en" altLang="zh-CN" dirty="0"/>
          </a:p>
          <a:p>
            <a:pPr marL="285750" indent="-285750">
              <a:buFont typeface="Arial" panose="020B0604020202020204" pitchFamily="34" charset="0"/>
              <a:buChar char="•"/>
            </a:pPr>
            <a:endParaRPr kumimoji="1" lang="en" altLang="zh-CN" dirty="0"/>
          </a:p>
          <a:p>
            <a:pPr marL="285750" indent="-285750">
              <a:buFont typeface="Arial" panose="020B0604020202020204" pitchFamily="34" charset="0"/>
              <a:buChar char="•"/>
            </a:pPr>
            <a:r>
              <a:rPr kumimoji="1" lang="en" altLang="zh-CN" dirty="0"/>
              <a:t>Output</a:t>
            </a:r>
          </a:p>
          <a:p>
            <a:pPr marL="285750" indent="-285750">
              <a:buFont typeface="Arial" panose="020B0604020202020204" pitchFamily="34" charset="0"/>
              <a:buChar char="•"/>
            </a:pPr>
            <a:endParaRPr kumimoji="1" lang="en" altLang="zh-CN" dirty="0"/>
          </a:p>
          <a:p>
            <a:pPr marL="285750" indent="-285750">
              <a:buFont typeface="Arial" panose="020B0604020202020204" pitchFamily="34" charset="0"/>
              <a:buChar char="•"/>
            </a:pPr>
            <a:endParaRPr kumimoji="1" lang="zh-CN" altLang="en-US" dirty="0"/>
          </a:p>
        </p:txBody>
      </p:sp>
      <p:pic>
        <p:nvPicPr>
          <p:cNvPr id="8" name="图片 7">
            <a:extLst>
              <a:ext uri="{FF2B5EF4-FFF2-40B4-BE49-F238E27FC236}">
                <a16:creationId xmlns:a16="http://schemas.microsoft.com/office/drawing/2014/main" id="{03A176B6-F3EF-A0CE-8CDA-0DA1D900FF99}"/>
              </a:ext>
            </a:extLst>
          </p:cNvPr>
          <p:cNvPicPr>
            <a:picLocks noChangeAspect="1"/>
          </p:cNvPicPr>
          <p:nvPr/>
        </p:nvPicPr>
        <p:blipFill>
          <a:blip r:embed="rId4"/>
          <a:stretch>
            <a:fillRect/>
          </a:stretch>
        </p:blipFill>
        <p:spPr>
          <a:xfrm>
            <a:off x="2639537" y="860068"/>
            <a:ext cx="4109133" cy="5404256"/>
          </a:xfrm>
          <a:prstGeom prst="rect">
            <a:avLst/>
          </a:prstGeom>
        </p:spPr>
      </p:pic>
    </p:spTree>
    <p:extLst>
      <p:ext uri="{BB962C8B-B14F-4D97-AF65-F5344CB8AC3E}">
        <p14:creationId xmlns:p14="http://schemas.microsoft.com/office/powerpoint/2010/main" val="10483651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阿里巴巴普惠体 R" panose="00020600040101010101" pitchFamily="18" charset="-122"/>
              <a:ea typeface="阿里巴巴普惠体 R" panose="00020600040101010101" pitchFamily="18" charset="-122"/>
            </a:endParaRPr>
          </a:p>
        </p:txBody>
      </p:sp>
      <p:grpSp>
        <p:nvGrpSpPr>
          <p:cNvPr id="3" name="组合 2">
            <a:extLst>
              <a:ext uri="{FF2B5EF4-FFF2-40B4-BE49-F238E27FC236}">
                <a16:creationId xmlns:a16="http://schemas.microsoft.com/office/drawing/2014/main" id="{B35C8BC3-A5A0-4170-43F0-09CE8E476D79}"/>
              </a:ext>
            </a:extLst>
          </p:cNvPr>
          <p:cNvGrpSpPr/>
          <p:nvPr/>
        </p:nvGrpSpPr>
        <p:grpSpPr>
          <a:xfrm>
            <a:off x="566413" y="554316"/>
            <a:ext cx="1744345" cy="993140"/>
            <a:chOff x="2812" y="4506"/>
            <a:chExt cx="2747" cy="1564"/>
          </a:xfrm>
        </p:grpSpPr>
        <p:sp>
          <p:nvSpPr>
            <p:cNvPr id="4" name="矩形: 圆角 5">
              <a:extLst>
                <a:ext uri="{FF2B5EF4-FFF2-40B4-BE49-F238E27FC236}">
                  <a16:creationId xmlns:a16="http://schemas.microsoft.com/office/drawing/2014/main" id="{E2D7A190-FF1B-CC70-954C-D1AE21351198}"/>
                </a:ext>
              </a:extLst>
            </p:cNvPr>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 name="文本框 4">
              <a:extLst>
                <a:ext uri="{FF2B5EF4-FFF2-40B4-BE49-F238E27FC236}">
                  <a16:creationId xmlns:a16="http://schemas.microsoft.com/office/drawing/2014/main" id="{307F72EA-918B-3D80-BE59-77D495C96CC4}"/>
                </a:ext>
              </a:extLst>
            </p:cNvPr>
            <p:cNvSpPr txBox="1"/>
            <p:nvPr/>
          </p:nvSpPr>
          <p:spPr>
            <a:xfrm>
              <a:off x="2812" y="4742"/>
              <a:ext cx="2747" cy="921"/>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Test Cases</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6" name="图片 5">
              <a:extLst>
                <a:ext uri="{FF2B5EF4-FFF2-40B4-BE49-F238E27FC236}">
                  <a16:creationId xmlns:a16="http://schemas.microsoft.com/office/drawing/2014/main" id="{A7F0A59B-90D3-058E-EE1A-022CC0072EDF}"/>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pic>
        <p:nvPicPr>
          <p:cNvPr id="2" name="图片 1">
            <a:extLst>
              <a:ext uri="{FF2B5EF4-FFF2-40B4-BE49-F238E27FC236}">
                <a16:creationId xmlns:a16="http://schemas.microsoft.com/office/drawing/2014/main" id="{36A80F07-3EF4-318E-D6FC-DE369E3CCBAF}"/>
              </a:ext>
            </a:extLst>
          </p:cNvPr>
          <p:cNvPicPr>
            <a:picLocks noChangeAspect="1"/>
          </p:cNvPicPr>
          <p:nvPr/>
        </p:nvPicPr>
        <p:blipFill>
          <a:blip r:embed="rId4"/>
          <a:stretch>
            <a:fillRect/>
          </a:stretch>
        </p:blipFill>
        <p:spPr>
          <a:xfrm>
            <a:off x="2517808" y="2011525"/>
            <a:ext cx="7772400" cy="3566470"/>
          </a:xfrm>
          <a:prstGeom prst="rect">
            <a:avLst/>
          </a:prstGeom>
        </p:spPr>
      </p:pic>
      <p:sp>
        <p:nvSpPr>
          <p:cNvPr id="8" name="文本框 7">
            <a:extLst>
              <a:ext uri="{FF2B5EF4-FFF2-40B4-BE49-F238E27FC236}">
                <a16:creationId xmlns:a16="http://schemas.microsoft.com/office/drawing/2014/main" id="{D075521F-EE93-DEE0-EE17-31B537D495CE}"/>
              </a:ext>
            </a:extLst>
          </p:cNvPr>
          <p:cNvSpPr txBox="1"/>
          <p:nvPr/>
        </p:nvSpPr>
        <p:spPr>
          <a:xfrm>
            <a:off x="4915682" y="969951"/>
            <a:ext cx="2149642" cy="861774"/>
          </a:xfrm>
          <a:prstGeom prst="rect">
            <a:avLst/>
          </a:prstGeom>
          <a:noFill/>
        </p:spPr>
        <p:txBody>
          <a:bodyPr wrap="square" rtlCol="0">
            <a:spAutoFit/>
          </a:bodyPr>
          <a:lstStyle/>
          <a:p>
            <a:r>
              <a:rPr kumimoji="1" lang="en" altLang="zh-CN" sz="3200" dirty="0"/>
              <a:t>Legal input</a:t>
            </a:r>
          </a:p>
          <a:p>
            <a:endParaRPr kumimoji="1" lang="zh-CN" altLang="en-US" dirty="0"/>
          </a:p>
        </p:txBody>
      </p:sp>
    </p:spTree>
    <p:extLst>
      <p:ext uri="{BB962C8B-B14F-4D97-AF65-F5344CB8AC3E}">
        <p14:creationId xmlns:p14="http://schemas.microsoft.com/office/powerpoint/2010/main" val="22475855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阿里巴巴普惠体 R" panose="00020600040101010101" pitchFamily="18" charset="-122"/>
              <a:ea typeface="阿里巴巴普惠体 R" panose="00020600040101010101" pitchFamily="18" charset="-122"/>
            </a:endParaRPr>
          </a:p>
        </p:txBody>
      </p:sp>
      <p:grpSp>
        <p:nvGrpSpPr>
          <p:cNvPr id="3" name="组合 2">
            <a:extLst>
              <a:ext uri="{FF2B5EF4-FFF2-40B4-BE49-F238E27FC236}">
                <a16:creationId xmlns:a16="http://schemas.microsoft.com/office/drawing/2014/main" id="{B35C8BC3-A5A0-4170-43F0-09CE8E476D79}"/>
              </a:ext>
            </a:extLst>
          </p:cNvPr>
          <p:cNvGrpSpPr/>
          <p:nvPr/>
        </p:nvGrpSpPr>
        <p:grpSpPr>
          <a:xfrm>
            <a:off x="566413" y="554316"/>
            <a:ext cx="1744345" cy="993140"/>
            <a:chOff x="2812" y="4506"/>
            <a:chExt cx="2747" cy="1564"/>
          </a:xfrm>
        </p:grpSpPr>
        <p:sp>
          <p:nvSpPr>
            <p:cNvPr id="4" name="矩形: 圆角 5">
              <a:extLst>
                <a:ext uri="{FF2B5EF4-FFF2-40B4-BE49-F238E27FC236}">
                  <a16:creationId xmlns:a16="http://schemas.microsoft.com/office/drawing/2014/main" id="{E2D7A190-FF1B-CC70-954C-D1AE21351198}"/>
                </a:ext>
              </a:extLst>
            </p:cNvPr>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 name="文本框 4">
              <a:extLst>
                <a:ext uri="{FF2B5EF4-FFF2-40B4-BE49-F238E27FC236}">
                  <a16:creationId xmlns:a16="http://schemas.microsoft.com/office/drawing/2014/main" id="{307F72EA-918B-3D80-BE59-77D495C96CC4}"/>
                </a:ext>
              </a:extLst>
            </p:cNvPr>
            <p:cNvSpPr txBox="1"/>
            <p:nvPr/>
          </p:nvSpPr>
          <p:spPr>
            <a:xfrm>
              <a:off x="2812" y="4742"/>
              <a:ext cx="2747" cy="921"/>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Test Cases</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6" name="图片 5">
              <a:extLst>
                <a:ext uri="{FF2B5EF4-FFF2-40B4-BE49-F238E27FC236}">
                  <a16:creationId xmlns:a16="http://schemas.microsoft.com/office/drawing/2014/main" id="{A7F0A59B-90D3-058E-EE1A-022CC0072EDF}"/>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sp>
        <p:nvSpPr>
          <p:cNvPr id="8" name="文本框 7">
            <a:extLst>
              <a:ext uri="{FF2B5EF4-FFF2-40B4-BE49-F238E27FC236}">
                <a16:creationId xmlns:a16="http://schemas.microsoft.com/office/drawing/2014/main" id="{D075521F-EE93-DEE0-EE17-31B537D495CE}"/>
              </a:ext>
            </a:extLst>
          </p:cNvPr>
          <p:cNvSpPr txBox="1"/>
          <p:nvPr/>
        </p:nvSpPr>
        <p:spPr>
          <a:xfrm>
            <a:off x="4905676" y="1099947"/>
            <a:ext cx="2890788" cy="861774"/>
          </a:xfrm>
          <a:prstGeom prst="rect">
            <a:avLst/>
          </a:prstGeom>
          <a:noFill/>
        </p:spPr>
        <p:txBody>
          <a:bodyPr wrap="square" rtlCol="0">
            <a:spAutoFit/>
          </a:bodyPr>
          <a:lstStyle/>
          <a:p>
            <a:r>
              <a:rPr kumimoji="1" lang="en" altLang="zh-CN" sz="3200" dirty="0"/>
              <a:t>Illegal Input</a:t>
            </a:r>
          </a:p>
          <a:p>
            <a:endParaRPr kumimoji="1" lang="zh-CN" altLang="en-US" dirty="0"/>
          </a:p>
        </p:txBody>
      </p:sp>
      <p:pic>
        <p:nvPicPr>
          <p:cNvPr id="7" name="图片 6">
            <a:extLst>
              <a:ext uri="{FF2B5EF4-FFF2-40B4-BE49-F238E27FC236}">
                <a16:creationId xmlns:a16="http://schemas.microsoft.com/office/drawing/2014/main" id="{75213542-76A3-827E-FE8A-8649E81CA737}"/>
              </a:ext>
            </a:extLst>
          </p:cNvPr>
          <p:cNvPicPr>
            <a:picLocks noChangeAspect="1"/>
          </p:cNvPicPr>
          <p:nvPr/>
        </p:nvPicPr>
        <p:blipFill>
          <a:blip r:embed="rId4"/>
          <a:stretch>
            <a:fillRect/>
          </a:stretch>
        </p:blipFill>
        <p:spPr>
          <a:xfrm>
            <a:off x="2352467" y="2451418"/>
            <a:ext cx="7772400" cy="2952750"/>
          </a:xfrm>
          <a:prstGeom prst="rect">
            <a:avLst/>
          </a:prstGeom>
        </p:spPr>
      </p:pic>
    </p:spTree>
    <p:extLst>
      <p:ext uri="{BB962C8B-B14F-4D97-AF65-F5344CB8AC3E}">
        <p14:creationId xmlns:p14="http://schemas.microsoft.com/office/powerpoint/2010/main" val="18775296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0" y="1"/>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45" name="矩形 44"/>
          <p:cNvSpPr/>
          <p:nvPr>
            <p:custDataLst>
              <p:tags r:id="rId1"/>
            </p:custDataLst>
          </p:nvPr>
        </p:nvSpPr>
        <p:spPr>
          <a:xfrm>
            <a:off x="386919" y="484111"/>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latin typeface="阿里巴巴普惠体 R" panose="00020600040101010101" pitchFamily="18" charset="-122"/>
              <a:ea typeface="阿里巴巴普惠体 R" panose="00020600040101010101" pitchFamily="18" charset="-122"/>
            </a:endParaRPr>
          </a:p>
        </p:txBody>
      </p:sp>
      <p:grpSp>
        <p:nvGrpSpPr>
          <p:cNvPr id="46" name="组合 45"/>
          <p:cNvGrpSpPr/>
          <p:nvPr/>
        </p:nvGrpSpPr>
        <p:grpSpPr>
          <a:xfrm>
            <a:off x="-954993" y="612544"/>
            <a:ext cx="3112255" cy="5634475"/>
            <a:chOff x="-968058" y="677545"/>
            <a:chExt cx="3112255" cy="5634475"/>
          </a:xfrm>
        </p:grpSpPr>
        <p:grpSp>
          <p:nvGrpSpPr>
            <p:cNvPr id="47" name="组合 46"/>
            <p:cNvGrpSpPr/>
            <p:nvPr/>
          </p:nvGrpSpPr>
          <p:grpSpPr>
            <a:xfrm>
              <a:off x="-27453" y="677545"/>
              <a:ext cx="2171650" cy="5634475"/>
              <a:chOff x="571225" y="682526"/>
              <a:chExt cx="1960101" cy="5041515"/>
            </a:xfrm>
          </p:grpSpPr>
          <p:sp>
            <p:nvSpPr>
              <p:cNvPr id="50" name="直角三角形 49"/>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1" name="直角三角形 50"/>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48" name="直角三角形 47"/>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49" name="图片 48"/>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47" y="3295050"/>
              <a:ext cx="3723430" cy="544426"/>
            </a:xfrm>
            <a:prstGeom prst="rect">
              <a:avLst/>
            </a:prstGeom>
          </p:spPr>
        </p:pic>
      </p:grpSp>
      <p:grpSp>
        <p:nvGrpSpPr>
          <p:cNvPr id="52" name="组合 51"/>
          <p:cNvGrpSpPr/>
          <p:nvPr/>
        </p:nvGrpSpPr>
        <p:grpSpPr>
          <a:xfrm rot="10800000">
            <a:off x="10042351" y="612544"/>
            <a:ext cx="3112255" cy="5634475"/>
            <a:chOff x="-968058" y="677545"/>
            <a:chExt cx="3112255" cy="5634475"/>
          </a:xfrm>
        </p:grpSpPr>
        <p:grpSp>
          <p:nvGrpSpPr>
            <p:cNvPr id="53" name="组合 52"/>
            <p:cNvGrpSpPr/>
            <p:nvPr/>
          </p:nvGrpSpPr>
          <p:grpSpPr>
            <a:xfrm>
              <a:off x="-27453" y="677545"/>
              <a:ext cx="2171650" cy="5634475"/>
              <a:chOff x="571225" y="682526"/>
              <a:chExt cx="1960101" cy="5041515"/>
            </a:xfrm>
          </p:grpSpPr>
          <p:sp>
            <p:nvSpPr>
              <p:cNvPr id="57" name="直角三角形 5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9" name="直角三角形 58"/>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54" name="直角三角形 53"/>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55" name="图片 54"/>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50" y="3295050"/>
              <a:ext cx="3723430" cy="544426"/>
            </a:xfrm>
            <a:prstGeom prst="rect">
              <a:avLst/>
            </a:prstGeom>
          </p:spPr>
        </p:pic>
      </p:grpSp>
      <p:sp>
        <p:nvSpPr>
          <p:cNvPr id="2" name="文本框 1"/>
          <p:cNvSpPr txBox="1"/>
          <p:nvPr/>
        </p:nvSpPr>
        <p:spPr>
          <a:xfrm>
            <a:off x="1876130" y="744677"/>
            <a:ext cx="7916718" cy="769441"/>
          </a:xfrm>
          <a:prstGeom prst="rect">
            <a:avLst/>
          </a:prstGeom>
          <a:noFill/>
        </p:spPr>
        <p:txBody>
          <a:bodyPr wrap="square" rtlCol="0">
            <a:spAutoFit/>
          </a:bodyPr>
          <a:lstStyle/>
          <a:p>
            <a:pPr algn="ctr"/>
            <a:r>
              <a:rPr lang="en-GB" altLang="zh-CN" sz="4400" dirty="0">
                <a:solidFill>
                  <a:schemeClr val="tx1">
                    <a:lumMod val="50000"/>
                    <a:lumOff val="50000"/>
                  </a:schemeClr>
                </a:solidFill>
                <a:latin typeface="字体传奇特战体-免费商用" panose="02000500000000000000" charset="-122"/>
                <a:ea typeface="字体传奇特战体-免费商用" panose="02000500000000000000" charset="-122"/>
              </a:rPr>
              <a:t>Catalog</a:t>
            </a:r>
            <a:endParaRPr lang="zh-CN" altLang="en-US" sz="4400" dirty="0">
              <a:solidFill>
                <a:schemeClr val="tx1">
                  <a:lumMod val="50000"/>
                  <a:lumOff val="50000"/>
                </a:schemeClr>
              </a:solidFill>
              <a:latin typeface="字体传奇特战体-免费商用" panose="02000500000000000000" charset="-122"/>
              <a:ea typeface="字体传奇特战体-免费商用" panose="02000500000000000000" charset="-122"/>
            </a:endParaRPr>
          </a:p>
        </p:txBody>
      </p:sp>
      <p:sp>
        <p:nvSpPr>
          <p:cNvPr id="24" name="文本框 23"/>
          <p:cNvSpPr txBox="1"/>
          <p:nvPr/>
        </p:nvSpPr>
        <p:spPr>
          <a:xfrm>
            <a:off x="4241725" y="1498538"/>
            <a:ext cx="5916463" cy="6370975"/>
          </a:xfrm>
          <a:prstGeom prst="rect">
            <a:avLst/>
          </a:prstGeom>
          <a:noFill/>
        </p:spPr>
        <p:txBody>
          <a:bodyPr wrap="square" rtlCol="0">
            <a:spAutoFit/>
          </a:bodyPr>
          <a:lstStyle>
            <a:defPPr>
              <a:defRPr lang="zh-CN"/>
            </a:defPPr>
            <a:lvl1pPr>
              <a:defRPr sz="3200">
                <a:solidFill>
                  <a:srgbClr val="CEC5E1"/>
                </a:solidFill>
                <a:latin typeface="Century Gothic" panose="020B0502020202020204" pitchFamily="34" charset="0"/>
              </a:defRPr>
            </a:lvl1pPr>
          </a:lstStyle>
          <a:p>
            <a:pPr>
              <a:lnSpc>
                <a:spcPct val="150000"/>
              </a:lnSpc>
            </a:pPr>
            <a:r>
              <a:rPr lang="en-US" altLang="zh-CN"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1. 	</a:t>
            </a:r>
            <a:r>
              <a:rPr lang="zh-CN" altLang="en-US"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Final </a:t>
            </a:r>
            <a:r>
              <a:rPr lang="en-US" altLang="zh-CN"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P</a:t>
            </a:r>
            <a:r>
              <a:rPr lang="zh-CN" altLang="en-US"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roduct </a:t>
            </a:r>
            <a:r>
              <a:rPr lang="en-US" altLang="zh-CN"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a:t>
            </a:r>
            <a:r>
              <a:rPr lang="zh-CN" altLang="en-US"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emo</a:t>
            </a:r>
            <a:endParaRPr lang="en-US" altLang="zh-CN"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pPr>
              <a:lnSpc>
                <a:spcPct val="150000"/>
              </a:lnSpc>
            </a:pPr>
            <a:r>
              <a:rPr lang="en" altLang="zh-CN"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2. 	Project Execution Detail</a:t>
            </a:r>
          </a:p>
          <a:p>
            <a:pPr>
              <a:lnSpc>
                <a:spcPct val="150000"/>
              </a:lnSpc>
            </a:pPr>
            <a:r>
              <a:rPr lang="en-US" altLang="zh-CN"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3. 	Risk Plan</a:t>
            </a:r>
          </a:p>
          <a:p>
            <a:pPr>
              <a:lnSpc>
                <a:spcPct val="150000"/>
              </a:lnSpc>
            </a:pPr>
            <a:r>
              <a:rPr lang="en-US" altLang="zh-CN"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4. 	Test Plan &amp; Test Cases</a:t>
            </a:r>
          </a:p>
          <a:p>
            <a:pPr>
              <a:lnSpc>
                <a:spcPct val="150000"/>
              </a:lnSpc>
            </a:pPr>
            <a:r>
              <a:rPr lang="en-US" altLang="zh-CN"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5. 	Lessons</a:t>
            </a:r>
            <a:r>
              <a:rPr lang="zh-CN" altLang="en-US"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US" altLang="zh-CN"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Learnt</a:t>
            </a:r>
          </a:p>
          <a:p>
            <a:pPr>
              <a:lnSpc>
                <a:spcPct val="150000"/>
              </a:lnSpc>
            </a:pPr>
            <a:r>
              <a:rPr lang="en-US" altLang="zh-CN"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6. 	Conclusion</a:t>
            </a:r>
            <a:endParaRPr lang="zh-CN" altLang="en-US"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pPr>
              <a:lnSpc>
                <a:spcPct val="150000"/>
              </a:lnSpc>
            </a:pPr>
            <a:r>
              <a:rPr lang="en-US" altLang="zh-CN"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7. 	Future Plan For Next Cycle</a:t>
            </a:r>
          </a:p>
          <a:p>
            <a:endParaRPr lang="zh-CN" altLang="en-US"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endPar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endParaRPr lang="zh-CN" altLang="en-US" sz="1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endParaRPr lang="en" altLang="zh-CN" sz="1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endParaRPr lang="en-US" altLang="zh-CN" sz="1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endParaRPr lang="zh-CN" altLang="en-US" sz="1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grpSp>
        <p:nvGrpSpPr>
          <p:cNvPr id="68" name="组合 67">
            <a:extLst>
              <a:ext uri="{FF2B5EF4-FFF2-40B4-BE49-F238E27FC236}">
                <a16:creationId xmlns:a16="http://schemas.microsoft.com/office/drawing/2014/main" id="{C3C760DE-153E-4159-AFE1-73E46D62F07D}"/>
              </a:ext>
            </a:extLst>
          </p:cNvPr>
          <p:cNvGrpSpPr/>
          <p:nvPr/>
        </p:nvGrpSpPr>
        <p:grpSpPr>
          <a:xfrm>
            <a:off x="4056221" y="1623259"/>
            <a:ext cx="794912" cy="860062"/>
            <a:chOff x="2989" y="4542"/>
            <a:chExt cx="1172" cy="1542"/>
          </a:xfrm>
        </p:grpSpPr>
        <p:sp>
          <p:nvSpPr>
            <p:cNvPr id="69" name="矩形: 圆角 5">
              <a:extLst>
                <a:ext uri="{FF2B5EF4-FFF2-40B4-BE49-F238E27FC236}">
                  <a16:creationId xmlns:a16="http://schemas.microsoft.com/office/drawing/2014/main" id="{7FC4BFEB-A1E8-CA1B-FE1A-C60FBECD63B2}"/>
                </a:ext>
              </a:extLst>
            </p:cNvPr>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70" name="文本框 69">
              <a:extLst>
                <a:ext uri="{FF2B5EF4-FFF2-40B4-BE49-F238E27FC236}">
                  <a16:creationId xmlns:a16="http://schemas.microsoft.com/office/drawing/2014/main" id="{FCDD10E5-35B3-CAFB-77F7-32F669F3D1B4}"/>
                </a:ext>
              </a:extLst>
            </p:cNvPr>
            <p:cNvSpPr txBox="1"/>
            <p:nvPr/>
          </p:nvSpPr>
          <p:spPr>
            <a:xfrm>
              <a:off x="3182" y="4542"/>
              <a:ext cx="786" cy="430"/>
            </a:xfrm>
            <a:prstGeom prst="rect">
              <a:avLst/>
            </a:prstGeom>
            <a:noFill/>
          </p:spPr>
          <p:txBody>
            <a:bodyPr wrap="square" rtlCol="0">
              <a:spAutoFit/>
            </a:bodyPr>
            <a:lstStyle/>
            <a:p>
              <a:pPr algn="ctr"/>
              <a:r>
                <a:rPr lang="en-US" altLang="zh-CN" sz="32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1</a:t>
              </a:r>
            </a:p>
          </p:txBody>
        </p:sp>
        <p:pic>
          <p:nvPicPr>
            <p:cNvPr id="71" name="图片 70">
              <a:extLst>
                <a:ext uri="{FF2B5EF4-FFF2-40B4-BE49-F238E27FC236}">
                  <a16:creationId xmlns:a16="http://schemas.microsoft.com/office/drawing/2014/main" id="{2019F9C0-3593-CEE2-E0A4-20DB39A953A9}"/>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grpSp>
        <p:nvGrpSpPr>
          <p:cNvPr id="72" name="组合 71">
            <a:extLst>
              <a:ext uri="{FF2B5EF4-FFF2-40B4-BE49-F238E27FC236}">
                <a16:creationId xmlns:a16="http://schemas.microsoft.com/office/drawing/2014/main" id="{28D8D99B-3D7F-C503-91B1-86F661357AAB}"/>
              </a:ext>
            </a:extLst>
          </p:cNvPr>
          <p:cNvGrpSpPr/>
          <p:nvPr/>
        </p:nvGrpSpPr>
        <p:grpSpPr>
          <a:xfrm>
            <a:off x="4056221" y="2246443"/>
            <a:ext cx="794912" cy="860062"/>
            <a:chOff x="2989" y="4542"/>
            <a:chExt cx="1172" cy="1542"/>
          </a:xfrm>
        </p:grpSpPr>
        <p:sp>
          <p:nvSpPr>
            <p:cNvPr id="73" name="矩形: 圆角 5">
              <a:extLst>
                <a:ext uri="{FF2B5EF4-FFF2-40B4-BE49-F238E27FC236}">
                  <a16:creationId xmlns:a16="http://schemas.microsoft.com/office/drawing/2014/main" id="{88162AC9-1638-9A93-6D15-DED0906500F4}"/>
                </a:ext>
              </a:extLst>
            </p:cNvPr>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74" name="文本框 73">
              <a:extLst>
                <a:ext uri="{FF2B5EF4-FFF2-40B4-BE49-F238E27FC236}">
                  <a16:creationId xmlns:a16="http://schemas.microsoft.com/office/drawing/2014/main" id="{FA92F31C-4CEA-ED3F-5F8B-A0DAD3A849E1}"/>
                </a:ext>
              </a:extLst>
            </p:cNvPr>
            <p:cNvSpPr txBox="1"/>
            <p:nvPr/>
          </p:nvSpPr>
          <p:spPr>
            <a:xfrm>
              <a:off x="3182" y="4542"/>
              <a:ext cx="786" cy="1048"/>
            </a:xfrm>
            <a:prstGeom prst="rect">
              <a:avLst/>
            </a:prstGeom>
            <a:noFill/>
          </p:spPr>
          <p:txBody>
            <a:bodyPr wrap="square" rtlCol="0">
              <a:spAutoFit/>
            </a:bodyPr>
            <a:lstStyle/>
            <a:p>
              <a:pPr algn="ctr"/>
              <a:r>
                <a:rPr lang="en-US" altLang="zh-CN" sz="32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2</a:t>
              </a:r>
            </a:p>
          </p:txBody>
        </p:sp>
        <p:pic>
          <p:nvPicPr>
            <p:cNvPr id="75" name="图片 74">
              <a:extLst>
                <a:ext uri="{FF2B5EF4-FFF2-40B4-BE49-F238E27FC236}">
                  <a16:creationId xmlns:a16="http://schemas.microsoft.com/office/drawing/2014/main" id="{361F38F8-782B-3A74-1531-BF2FFBE00A3E}"/>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grpSp>
        <p:nvGrpSpPr>
          <p:cNvPr id="76" name="组合 75">
            <a:extLst>
              <a:ext uri="{FF2B5EF4-FFF2-40B4-BE49-F238E27FC236}">
                <a16:creationId xmlns:a16="http://schemas.microsoft.com/office/drawing/2014/main" id="{9FD09374-9A1E-E22F-7569-8F499946C86A}"/>
              </a:ext>
            </a:extLst>
          </p:cNvPr>
          <p:cNvGrpSpPr/>
          <p:nvPr/>
        </p:nvGrpSpPr>
        <p:grpSpPr>
          <a:xfrm>
            <a:off x="4056221" y="2872791"/>
            <a:ext cx="794912" cy="860062"/>
            <a:chOff x="2989" y="4542"/>
            <a:chExt cx="1172" cy="1542"/>
          </a:xfrm>
        </p:grpSpPr>
        <p:sp>
          <p:nvSpPr>
            <p:cNvPr id="77" name="矩形: 圆角 5">
              <a:extLst>
                <a:ext uri="{FF2B5EF4-FFF2-40B4-BE49-F238E27FC236}">
                  <a16:creationId xmlns:a16="http://schemas.microsoft.com/office/drawing/2014/main" id="{0506DD6E-17A4-91D4-82F1-CA2437C3F5E9}"/>
                </a:ext>
              </a:extLst>
            </p:cNvPr>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78" name="文本框 77">
              <a:extLst>
                <a:ext uri="{FF2B5EF4-FFF2-40B4-BE49-F238E27FC236}">
                  <a16:creationId xmlns:a16="http://schemas.microsoft.com/office/drawing/2014/main" id="{86D4E18A-5A61-FBD6-FEDC-0C0536061BCA}"/>
                </a:ext>
              </a:extLst>
            </p:cNvPr>
            <p:cNvSpPr txBox="1"/>
            <p:nvPr/>
          </p:nvSpPr>
          <p:spPr>
            <a:xfrm>
              <a:off x="3182" y="4542"/>
              <a:ext cx="786" cy="1048"/>
            </a:xfrm>
            <a:prstGeom prst="rect">
              <a:avLst/>
            </a:prstGeom>
            <a:noFill/>
          </p:spPr>
          <p:txBody>
            <a:bodyPr wrap="square" rtlCol="0">
              <a:spAutoFit/>
            </a:bodyPr>
            <a:lstStyle/>
            <a:p>
              <a:pPr algn="ctr"/>
              <a:r>
                <a:rPr lang="en-US" altLang="zh-CN" sz="32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3</a:t>
              </a:r>
            </a:p>
          </p:txBody>
        </p:sp>
        <p:pic>
          <p:nvPicPr>
            <p:cNvPr id="79" name="图片 78">
              <a:extLst>
                <a:ext uri="{FF2B5EF4-FFF2-40B4-BE49-F238E27FC236}">
                  <a16:creationId xmlns:a16="http://schemas.microsoft.com/office/drawing/2014/main" id="{29B2841F-385E-D8A2-E834-9E671596A77D}"/>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grpSp>
        <p:nvGrpSpPr>
          <p:cNvPr id="80" name="组合 79">
            <a:extLst>
              <a:ext uri="{FF2B5EF4-FFF2-40B4-BE49-F238E27FC236}">
                <a16:creationId xmlns:a16="http://schemas.microsoft.com/office/drawing/2014/main" id="{8CB2B35A-7869-D437-7579-12D7CD6F4D0B}"/>
              </a:ext>
            </a:extLst>
          </p:cNvPr>
          <p:cNvGrpSpPr/>
          <p:nvPr/>
        </p:nvGrpSpPr>
        <p:grpSpPr>
          <a:xfrm>
            <a:off x="4063026" y="3510277"/>
            <a:ext cx="794912" cy="860062"/>
            <a:chOff x="2989" y="4542"/>
            <a:chExt cx="1172" cy="1542"/>
          </a:xfrm>
        </p:grpSpPr>
        <p:sp>
          <p:nvSpPr>
            <p:cNvPr id="81" name="矩形: 圆角 5">
              <a:extLst>
                <a:ext uri="{FF2B5EF4-FFF2-40B4-BE49-F238E27FC236}">
                  <a16:creationId xmlns:a16="http://schemas.microsoft.com/office/drawing/2014/main" id="{E38AE695-EA23-F152-C512-D6926ED4AA87}"/>
                </a:ext>
              </a:extLst>
            </p:cNvPr>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82" name="文本框 81">
              <a:extLst>
                <a:ext uri="{FF2B5EF4-FFF2-40B4-BE49-F238E27FC236}">
                  <a16:creationId xmlns:a16="http://schemas.microsoft.com/office/drawing/2014/main" id="{CB8E2E90-C69F-910E-C8D8-44DB55502C96}"/>
                </a:ext>
              </a:extLst>
            </p:cNvPr>
            <p:cNvSpPr txBox="1"/>
            <p:nvPr/>
          </p:nvSpPr>
          <p:spPr>
            <a:xfrm>
              <a:off x="3182" y="4542"/>
              <a:ext cx="786" cy="1048"/>
            </a:xfrm>
            <a:prstGeom prst="rect">
              <a:avLst/>
            </a:prstGeom>
            <a:noFill/>
          </p:spPr>
          <p:txBody>
            <a:bodyPr wrap="square" rtlCol="0">
              <a:spAutoFit/>
            </a:bodyPr>
            <a:lstStyle/>
            <a:p>
              <a:pPr algn="ctr"/>
              <a:r>
                <a:rPr lang="en-US" altLang="zh-CN" sz="32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4</a:t>
              </a:r>
            </a:p>
          </p:txBody>
        </p:sp>
        <p:pic>
          <p:nvPicPr>
            <p:cNvPr id="83" name="图片 82">
              <a:extLst>
                <a:ext uri="{FF2B5EF4-FFF2-40B4-BE49-F238E27FC236}">
                  <a16:creationId xmlns:a16="http://schemas.microsoft.com/office/drawing/2014/main" id="{4450DD5E-453F-8C64-2693-D92557934BE2}"/>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grpSp>
        <p:nvGrpSpPr>
          <p:cNvPr id="84" name="组合 83">
            <a:extLst>
              <a:ext uri="{FF2B5EF4-FFF2-40B4-BE49-F238E27FC236}">
                <a16:creationId xmlns:a16="http://schemas.microsoft.com/office/drawing/2014/main" id="{7FFD5470-40D3-2E93-80F7-F22CFC46BD13}"/>
              </a:ext>
            </a:extLst>
          </p:cNvPr>
          <p:cNvGrpSpPr/>
          <p:nvPr/>
        </p:nvGrpSpPr>
        <p:grpSpPr>
          <a:xfrm>
            <a:off x="4063161" y="4183383"/>
            <a:ext cx="794912" cy="860062"/>
            <a:chOff x="2989" y="4542"/>
            <a:chExt cx="1172" cy="1542"/>
          </a:xfrm>
        </p:grpSpPr>
        <p:sp>
          <p:nvSpPr>
            <p:cNvPr id="85" name="矩形: 圆角 5">
              <a:extLst>
                <a:ext uri="{FF2B5EF4-FFF2-40B4-BE49-F238E27FC236}">
                  <a16:creationId xmlns:a16="http://schemas.microsoft.com/office/drawing/2014/main" id="{EC13575F-5C65-98CC-24C4-FD5FC0220021}"/>
                </a:ext>
              </a:extLst>
            </p:cNvPr>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dirty="0">
                <a:latin typeface="阿里巴巴普惠体 R" panose="00020600040101010101" pitchFamily="18" charset="-122"/>
                <a:ea typeface="阿里巴巴普惠体 R" panose="00020600040101010101" pitchFamily="18" charset="-122"/>
                <a:sym typeface="+mn-ea"/>
              </a:endParaRPr>
            </a:p>
          </p:txBody>
        </p:sp>
        <p:sp>
          <p:nvSpPr>
            <p:cNvPr id="86" name="文本框 85">
              <a:extLst>
                <a:ext uri="{FF2B5EF4-FFF2-40B4-BE49-F238E27FC236}">
                  <a16:creationId xmlns:a16="http://schemas.microsoft.com/office/drawing/2014/main" id="{07B0D896-868D-77F3-99AF-DC3F4CC5BFAD}"/>
                </a:ext>
              </a:extLst>
            </p:cNvPr>
            <p:cNvSpPr txBox="1"/>
            <p:nvPr/>
          </p:nvSpPr>
          <p:spPr>
            <a:xfrm>
              <a:off x="3182" y="4542"/>
              <a:ext cx="786" cy="1048"/>
            </a:xfrm>
            <a:prstGeom prst="rect">
              <a:avLst/>
            </a:prstGeom>
            <a:noFill/>
          </p:spPr>
          <p:txBody>
            <a:bodyPr wrap="square" rtlCol="0">
              <a:spAutoFit/>
            </a:bodyPr>
            <a:lstStyle/>
            <a:p>
              <a:pPr algn="ctr"/>
              <a:r>
                <a:rPr lang="en-US" altLang="zh-CN" sz="32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5</a:t>
              </a:r>
            </a:p>
          </p:txBody>
        </p:sp>
        <p:pic>
          <p:nvPicPr>
            <p:cNvPr id="87" name="图片 86">
              <a:extLst>
                <a:ext uri="{FF2B5EF4-FFF2-40B4-BE49-F238E27FC236}">
                  <a16:creationId xmlns:a16="http://schemas.microsoft.com/office/drawing/2014/main" id="{1B274F9C-8865-E59C-E1B1-221545DE3F7B}"/>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grpSp>
        <p:nvGrpSpPr>
          <p:cNvPr id="88" name="组合 87">
            <a:extLst>
              <a:ext uri="{FF2B5EF4-FFF2-40B4-BE49-F238E27FC236}">
                <a16:creationId xmlns:a16="http://schemas.microsoft.com/office/drawing/2014/main" id="{BB1BDFE3-C3BC-BB13-2C66-3DB47F2C39E0}"/>
              </a:ext>
            </a:extLst>
          </p:cNvPr>
          <p:cNvGrpSpPr/>
          <p:nvPr/>
        </p:nvGrpSpPr>
        <p:grpSpPr>
          <a:xfrm>
            <a:off x="4071757" y="4813154"/>
            <a:ext cx="794912" cy="860062"/>
            <a:chOff x="2989" y="4542"/>
            <a:chExt cx="1172" cy="1542"/>
          </a:xfrm>
        </p:grpSpPr>
        <p:sp>
          <p:nvSpPr>
            <p:cNvPr id="89" name="矩形: 圆角 5">
              <a:extLst>
                <a:ext uri="{FF2B5EF4-FFF2-40B4-BE49-F238E27FC236}">
                  <a16:creationId xmlns:a16="http://schemas.microsoft.com/office/drawing/2014/main" id="{FA39EDE8-F69D-2030-F6D4-371653A11C56}"/>
                </a:ext>
              </a:extLst>
            </p:cNvPr>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90" name="文本框 89">
              <a:extLst>
                <a:ext uri="{FF2B5EF4-FFF2-40B4-BE49-F238E27FC236}">
                  <a16:creationId xmlns:a16="http://schemas.microsoft.com/office/drawing/2014/main" id="{134E8182-2DD4-13A7-DADA-7E6FAD950F36}"/>
                </a:ext>
              </a:extLst>
            </p:cNvPr>
            <p:cNvSpPr txBox="1"/>
            <p:nvPr/>
          </p:nvSpPr>
          <p:spPr>
            <a:xfrm>
              <a:off x="3182" y="4542"/>
              <a:ext cx="786" cy="1048"/>
            </a:xfrm>
            <a:prstGeom prst="rect">
              <a:avLst/>
            </a:prstGeom>
            <a:noFill/>
          </p:spPr>
          <p:txBody>
            <a:bodyPr wrap="square" rtlCol="0">
              <a:spAutoFit/>
            </a:bodyPr>
            <a:lstStyle/>
            <a:p>
              <a:pPr algn="ctr"/>
              <a:r>
                <a:rPr lang="en-US" altLang="zh-CN" sz="32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6</a:t>
              </a:r>
            </a:p>
          </p:txBody>
        </p:sp>
        <p:pic>
          <p:nvPicPr>
            <p:cNvPr id="91" name="图片 90">
              <a:extLst>
                <a:ext uri="{FF2B5EF4-FFF2-40B4-BE49-F238E27FC236}">
                  <a16:creationId xmlns:a16="http://schemas.microsoft.com/office/drawing/2014/main" id="{B771D1B2-2959-5ADB-5675-7189A1D4E00D}"/>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grpSp>
        <p:nvGrpSpPr>
          <p:cNvPr id="92" name="组合 91">
            <a:extLst>
              <a:ext uri="{FF2B5EF4-FFF2-40B4-BE49-F238E27FC236}">
                <a16:creationId xmlns:a16="http://schemas.microsoft.com/office/drawing/2014/main" id="{32FB3B7B-F9AB-20C2-B3B7-2738E647588D}"/>
              </a:ext>
            </a:extLst>
          </p:cNvPr>
          <p:cNvGrpSpPr/>
          <p:nvPr/>
        </p:nvGrpSpPr>
        <p:grpSpPr>
          <a:xfrm>
            <a:off x="4071757" y="5463178"/>
            <a:ext cx="794912" cy="860062"/>
            <a:chOff x="2989" y="4542"/>
            <a:chExt cx="1172" cy="1542"/>
          </a:xfrm>
        </p:grpSpPr>
        <p:sp>
          <p:nvSpPr>
            <p:cNvPr id="93" name="矩形: 圆角 5">
              <a:extLst>
                <a:ext uri="{FF2B5EF4-FFF2-40B4-BE49-F238E27FC236}">
                  <a16:creationId xmlns:a16="http://schemas.microsoft.com/office/drawing/2014/main" id="{D27F7C6D-ECFE-F5EF-19DC-14B88FE57284}"/>
                </a:ext>
              </a:extLst>
            </p:cNvPr>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94" name="文本框 93">
              <a:extLst>
                <a:ext uri="{FF2B5EF4-FFF2-40B4-BE49-F238E27FC236}">
                  <a16:creationId xmlns:a16="http://schemas.microsoft.com/office/drawing/2014/main" id="{178069D5-6747-7FC0-3DB8-0B48DC828A21}"/>
                </a:ext>
              </a:extLst>
            </p:cNvPr>
            <p:cNvSpPr txBox="1"/>
            <p:nvPr/>
          </p:nvSpPr>
          <p:spPr>
            <a:xfrm>
              <a:off x="3182" y="4542"/>
              <a:ext cx="786" cy="1048"/>
            </a:xfrm>
            <a:prstGeom prst="rect">
              <a:avLst/>
            </a:prstGeom>
            <a:noFill/>
          </p:spPr>
          <p:txBody>
            <a:bodyPr wrap="square" rtlCol="0">
              <a:spAutoFit/>
            </a:bodyPr>
            <a:lstStyle/>
            <a:p>
              <a:pPr algn="ctr"/>
              <a:r>
                <a:rPr lang="en-US" altLang="zh-CN" sz="32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7</a:t>
              </a:r>
            </a:p>
          </p:txBody>
        </p:sp>
        <p:pic>
          <p:nvPicPr>
            <p:cNvPr id="95" name="图片 94">
              <a:extLst>
                <a:ext uri="{FF2B5EF4-FFF2-40B4-BE49-F238E27FC236}">
                  <a16:creationId xmlns:a16="http://schemas.microsoft.com/office/drawing/2014/main" id="{E480FECB-75B4-0204-F73C-1BD820F2C2C5}"/>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11462" y="410848"/>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阿里巴巴普惠体 R" panose="00020600040101010101" pitchFamily="18" charset="-122"/>
              <a:ea typeface="阿里巴巴普惠体 R" panose="00020600040101010101" pitchFamily="18" charset="-122"/>
            </a:endParaRPr>
          </a:p>
        </p:txBody>
      </p:sp>
      <p:grpSp>
        <p:nvGrpSpPr>
          <p:cNvPr id="3" name="组合 2">
            <a:extLst>
              <a:ext uri="{FF2B5EF4-FFF2-40B4-BE49-F238E27FC236}">
                <a16:creationId xmlns:a16="http://schemas.microsoft.com/office/drawing/2014/main" id="{B35C8BC3-A5A0-4170-43F0-09CE8E476D79}"/>
              </a:ext>
            </a:extLst>
          </p:cNvPr>
          <p:cNvGrpSpPr/>
          <p:nvPr/>
        </p:nvGrpSpPr>
        <p:grpSpPr>
          <a:xfrm>
            <a:off x="566413" y="554316"/>
            <a:ext cx="1744345" cy="993140"/>
            <a:chOff x="2812" y="4506"/>
            <a:chExt cx="2747" cy="1564"/>
          </a:xfrm>
        </p:grpSpPr>
        <p:sp>
          <p:nvSpPr>
            <p:cNvPr id="4" name="矩形: 圆角 5">
              <a:extLst>
                <a:ext uri="{FF2B5EF4-FFF2-40B4-BE49-F238E27FC236}">
                  <a16:creationId xmlns:a16="http://schemas.microsoft.com/office/drawing/2014/main" id="{E2D7A190-FF1B-CC70-954C-D1AE21351198}"/>
                </a:ext>
              </a:extLst>
            </p:cNvPr>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 name="文本框 4">
              <a:extLst>
                <a:ext uri="{FF2B5EF4-FFF2-40B4-BE49-F238E27FC236}">
                  <a16:creationId xmlns:a16="http://schemas.microsoft.com/office/drawing/2014/main" id="{307F72EA-918B-3D80-BE59-77D495C96CC4}"/>
                </a:ext>
              </a:extLst>
            </p:cNvPr>
            <p:cNvSpPr txBox="1"/>
            <p:nvPr/>
          </p:nvSpPr>
          <p:spPr>
            <a:xfrm>
              <a:off x="2812" y="4742"/>
              <a:ext cx="2747" cy="921"/>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Test Cases</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6" name="图片 5">
              <a:extLst>
                <a:ext uri="{FF2B5EF4-FFF2-40B4-BE49-F238E27FC236}">
                  <a16:creationId xmlns:a16="http://schemas.microsoft.com/office/drawing/2014/main" id="{A7F0A59B-90D3-058E-EE1A-022CC0072EDF}"/>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sp>
        <p:nvSpPr>
          <p:cNvPr id="8" name="文本框 7">
            <a:extLst>
              <a:ext uri="{FF2B5EF4-FFF2-40B4-BE49-F238E27FC236}">
                <a16:creationId xmlns:a16="http://schemas.microsoft.com/office/drawing/2014/main" id="{D075521F-EE93-DEE0-EE17-31B537D495CE}"/>
              </a:ext>
            </a:extLst>
          </p:cNvPr>
          <p:cNvSpPr txBox="1"/>
          <p:nvPr/>
        </p:nvSpPr>
        <p:spPr>
          <a:xfrm>
            <a:off x="4903176" y="996593"/>
            <a:ext cx="2890788" cy="861774"/>
          </a:xfrm>
          <a:prstGeom prst="rect">
            <a:avLst/>
          </a:prstGeom>
          <a:noFill/>
        </p:spPr>
        <p:txBody>
          <a:bodyPr wrap="square" rtlCol="0">
            <a:spAutoFit/>
          </a:bodyPr>
          <a:lstStyle/>
          <a:p>
            <a:r>
              <a:rPr kumimoji="1" lang="en" altLang="zh-CN" sz="3200" dirty="0"/>
              <a:t>Test Results</a:t>
            </a:r>
          </a:p>
          <a:p>
            <a:endParaRPr kumimoji="1" lang="zh-CN" altLang="en-US" dirty="0"/>
          </a:p>
        </p:txBody>
      </p:sp>
      <p:pic>
        <p:nvPicPr>
          <p:cNvPr id="2" name="图片 1">
            <a:extLst>
              <a:ext uri="{FF2B5EF4-FFF2-40B4-BE49-F238E27FC236}">
                <a16:creationId xmlns:a16="http://schemas.microsoft.com/office/drawing/2014/main" id="{193AB7FA-676D-EBC6-3B9D-71D4A82C6CED}"/>
              </a:ext>
            </a:extLst>
          </p:cNvPr>
          <p:cNvPicPr>
            <a:picLocks noChangeAspect="1"/>
          </p:cNvPicPr>
          <p:nvPr/>
        </p:nvPicPr>
        <p:blipFill>
          <a:blip r:embed="rId4"/>
          <a:stretch>
            <a:fillRect/>
          </a:stretch>
        </p:blipFill>
        <p:spPr>
          <a:xfrm>
            <a:off x="2124068" y="1699859"/>
            <a:ext cx="3093452" cy="4427402"/>
          </a:xfrm>
          <a:prstGeom prst="rect">
            <a:avLst/>
          </a:prstGeom>
        </p:spPr>
      </p:pic>
      <p:sp>
        <p:nvSpPr>
          <p:cNvPr id="11" name="文本框 10">
            <a:extLst>
              <a:ext uri="{FF2B5EF4-FFF2-40B4-BE49-F238E27FC236}">
                <a16:creationId xmlns:a16="http://schemas.microsoft.com/office/drawing/2014/main" id="{CCB1339D-7981-8466-4C75-9EE8CF4862F4}"/>
              </a:ext>
            </a:extLst>
          </p:cNvPr>
          <p:cNvSpPr txBox="1"/>
          <p:nvPr/>
        </p:nvSpPr>
        <p:spPr>
          <a:xfrm>
            <a:off x="6233066" y="3281587"/>
            <a:ext cx="4566479" cy="1200329"/>
          </a:xfrm>
          <a:prstGeom prst="rect">
            <a:avLst/>
          </a:prstGeom>
          <a:noFill/>
        </p:spPr>
        <p:txBody>
          <a:bodyPr wrap="square" rtlCol="0">
            <a:spAutoFit/>
          </a:bodyPr>
          <a:lstStyle/>
          <a:p>
            <a:pPr>
              <a:lnSpc>
                <a:spcPct val="150000"/>
              </a:lnSpc>
            </a:pPr>
            <a:r>
              <a:rPr kumimoji="1" lang="en" altLang="zh-CN" dirty="0"/>
              <a:t>A total of 19 test cases all passed the test</a:t>
            </a:r>
            <a:r>
              <a:rPr kumimoji="1" lang="en-US" altLang="zh-CN" dirty="0"/>
              <a:t> with legal and illegal inputs.</a:t>
            </a:r>
            <a:endParaRPr kumimoji="1" lang="en" altLang="zh-CN" dirty="0"/>
          </a:p>
          <a:p>
            <a:endParaRPr kumimoji="1" lang="zh-CN" altLang="en-US" dirty="0"/>
          </a:p>
        </p:txBody>
      </p:sp>
    </p:spTree>
    <p:extLst>
      <p:ext uri="{BB962C8B-B14F-4D97-AF65-F5344CB8AC3E}">
        <p14:creationId xmlns:p14="http://schemas.microsoft.com/office/powerpoint/2010/main" val="35946228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grpSp>
        <p:nvGrpSpPr>
          <p:cNvPr id="46" name="组合 45"/>
          <p:cNvGrpSpPr/>
          <p:nvPr/>
        </p:nvGrpSpPr>
        <p:grpSpPr>
          <a:xfrm>
            <a:off x="-954993" y="612544"/>
            <a:ext cx="3112255" cy="5634475"/>
            <a:chOff x="-968058" y="677545"/>
            <a:chExt cx="3112255" cy="5634475"/>
          </a:xfrm>
        </p:grpSpPr>
        <p:grpSp>
          <p:nvGrpSpPr>
            <p:cNvPr id="47" name="组合 46"/>
            <p:cNvGrpSpPr/>
            <p:nvPr/>
          </p:nvGrpSpPr>
          <p:grpSpPr>
            <a:xfrm>
              <a:off x="-27453" y="677545"/>
              <a:ext cx="2171650" cy="5634475"/>
              <a:chOff x="571225" y="682526"/>
              <a:chExt cx="1960101" cy="5041515"/>
            </a:xfrm>
          </p:grpSpPr>
          <p:sp>
            <p:nvSpPr>
              <p:cNvPr id="7" name="直角三角形 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8" name="直角三角形 7"/>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11" name="直角三角形 10"/>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12" name="图片 11"/>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47" y="3295050"/>
              <a:ext cx="3723430" cy="544426"/>
            </a:xfrm>
            <a:prstGeom prst="rect">
              <a:avLst/>
            </a:prstGeom>
          </p:spPr>
        </p:pic>
      </p:grpSp>
      <p:grpSp>
        <p:nvGrpSpPr>
          <p:cNvPr id="52" name="组合 51"/>
          <p:cNvGrpSpPr/>
          <p:nvPr/>
        </p:nvGrpSpPr>
        <p:grpSpPr>
          <a:xfrm rot="10800000">
            <a:off x="10042351" y="612544"/>
            <a:ext cx="3112255" cy="5634475"/>
            <a:chOff x="-968058" y="677545"/>
            <a:chExt cx="3112255" cy="5634475"/>
          </a:xfrm>
        </p:grpSpPr>
        <p:grpSp>
          <p:nvGrpSpPr>
            <p:cNvPr id="53" name="组合 52"/>
            <p:cNvGrpSpPr/>
            <p:nvPr/>
          </p:nvGrpSpPr>
          <p:grpSpPr>
            <a:xfrm>
              <a:off x="-27453" y="677545"/>
              <a:ext cx="2171650" cy="5634475"/>
              <a:chOff x="571225" y="682526"/>
              <a:chExt cx="1960101" cy="5041515"/>
            </a:xfrm>
          </p:grpSpPr>
          <p:sp>
            <p:nvSpPr>
              <p:cNvPr id="57" name="直角三角形 5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9" name="直角三角形 58"/>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54" name="直角三角形 53"/>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55" name="图片 54"/>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50" y="3295050"/>
              <a:ext cx="3723430" cy="544426"/>
            </a:xfrm>
            <a:prstGeom prst="rect">
              <a:avLst/>
            </a:prstGeom>
          </p:spPr>
        </p:pic>
      </p:grpSp>
      <p:sp>
        <p:nvSpPr>
          <p:cNvPr id="13" name="文本框 12"/>
          <p:cNvSpPr txBox="1"/>
          <p:nvPr/>
        </p:nvSpPr>
        <p:spPr>
          <a:xfrm>
            <a:off x="4631436" y="3001873"/>
            <a:ext cx="5335826" cy="923330"/>
          </a:xfrm>
          <a:prstGeom prst="rect">
            <a:avLst/>
          </a:prstGeom>
          <a:noFill/>
        </p:spPr>
        <p:txBody>
          <a:bodyPr wrap="square" rtlCol="0">
            <a:spAutoFit/>
          </a:bodyPr>
          <a:lstStyle>
            <a:defPPr>
              <a:defRPr lang="zh-CN"/>
            </a:defPPr>
            <a:lvl1pPr>
              <a:defRPr sz="3200">
                <a:solidFill>
                  <a:srgbClr val="CEC5E1"/>
                </a:solidFill>
                <a:latin typeface="Century Gothic" panose="020B0502020202020204" pitchFamily="34" charset="0"/>
              </a:defRPr>
            </a:lvl1pPr>
          </a:lstStyle>
          <a:p>
            <a:pPr algn="ctr"/>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Lessons</a:t>
            </a:r>
            <a:r>
              <a:rPr lang="zh-CN" altLang="en-US"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Learnt</a:t>
            </a:r>
            <a:endParaRPr lang="zh-CN" altLang="en-US"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grpSp>
        <p:nvGrpSpPr>
          <p:cNvPr id="14" name="组合 13"/>
          <p:cNvGrpSpPr/>
          <p:nvPr/>
        </p:nvGrpSpPr>
        <p:grpSpPr>
          <a:xfrm>
            <a:off x="2796627" y="2895051"/>
            <a:ext cx="1594348" cy="2056223"/>
            <a:chOff x="2989" y="4573"/>
            <a:chExt cx="1172" cy="1511"/>
          </a:xfrm>
        </p:grpSpPr>
        <p:sp>
          <p:nvSpPr>
            <p:cNvPr id="15" name="矩形: 圆角 5"/>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8" name="文本框 27"/>
            <p:cNvSpPr txBox="1"/>
            <p:nvPr/>
          </p:nvSpPr>
          <p:spPr>
            <a:xfrm>
              <a:off x="3162" y="4765"/>
              <a:ext cx="786" cy="565"/>
            </a:xfrm>
            <a:prstGeom prst="rect">
              <a:avLst/>
            </a:prstGeom>
            <a:noFill/>
          </p:spPr>
          <p:txBody>
            <a:bodyPr wrap="square" rtlCol="0">
              <a:spAutoFit/>
            </a:bodyPr>
            <a:lstStyle/>
            <a:p>
              <a:pPr algn="ctr"/>
              <a:r>
                <a:rPr lang="en-US" altLang="zh-CN" sz="44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05</a:t>
              </a:r>
            </a:p>
          </p:txBody>
        </p:sp>
        <p:pic>
          <p:nvPicPr>
            <p:cNvPr id="32" name="图片 31"/>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spTree>
    <p:extLst>
      <p:ext uri="{BB962C8B-B14F-4D97-AF65-F5344CB8AC3E}">
        <p14:creationId xmlns:p14="http://schemas.microsoft.com/office/powerpoint/2010/main" val="28342366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2" name="文本框 1">
            <a:extLst>
              <a:ext uri="{FF2B5EF4-FFF2-40B4-BE49-F238E27FC236}">
                <a16:creationId xmlns:a16="http://schemas.microsoft.com/office/drawing/2014/main" id="{1210512E-6ED3-EC30-42E4-90793401E7E3}"/>
              </a:ext>
            </a:extLst>
          </p:cNvPr>
          <p:cNvSpPr txBox="1"/>
          <p:nvPr/>
        </p:nvSpPr>
        <p:spPr>
          <a:xfrm>
            <a:off x="1699871" y="1394528"/>
            <a:ext cx="8799871" cy="4708981"/>
          </a:xfrm>
          <a:prstGeom prst="rect">
            <a:avLst/>
          </a:prstGeom>
          <a:noFill/>
        </p:spPr>
        <p:txBody>
          <a:bodyPr wrap="square" rtlCol="0">
            <a:spAutoFit/>
          </a:bodyPr>
          <a:lstStyle/>
          <a:p>
            <a:r>
              <a:rPr lang="en-US" altLang="zh-CN" sz="1200" dirty="0"/>
              <a:t>●</a:t>
            </a:r>
            <a:r>
              <a:rPr lang="en-US" altLang="zh-CN" sz="2400" dirty="0"/>
              <a:t> Plan the project progress in advance, predict the risks and countermeasures comprehensively, and try best to perform the task according to the plan</a:t>
            </a:r>
          </a:p>
          <a:p>
            <a:endParaRPr lang="en-US" altLang="zh-CN" sz="2400" dirty="0"/>
          </a:p>
          <a:p>
            <a:r>
              <a:rPr lang="en-US" altLang="zh-CN" sz="1200" dirty="0"/>
              <a:t>●</a:t>
            </a:r>
            <a:r>
              <a:rPr lang="en-US" altLang="zh-CN" sz="2400" dirty="0"/>
              <a:t> Pay attention to communication, effective communication can make the project go smoothly.</a:t>
            </a:r>
          </a:p>
          <a:p>
            <a:endParaRPr lang="en-US" altLang="zh-CN" sz="2400" dirty="0"/>
          </a:p>
          <a:p>
            <a:r>
              <a:rPr lang="en-US" altLang="zh-CN" sz="1200" dirty="0"/>
              <a:t>●</a:t>
            </a:r>
            <a:r>
              <a:rPr lang="en-US" altLang="zh-CN" sz="2400" dirty="0"/>
              <a:t> Do a good job of backing up and maintaining the project.</a:t>
            </a:r>
          </a:p>
          <a:p>
            <a:endParaRPr lang="en-US" altLang="zh-CN" sz="2400" dirty="0"/>
          </a:p>
          <a:p>
            <a:r>
              <a:rPr lang="en-US" altLang="zh-CN" sz="1200" dirty="0"/>
              <a:t>●</a:t>
            </a:r>
            <a:r>
              <a:rPr lang="en-US" altLang="zh-CN" sz="2400" dirty="0"/>
              <a:t> Understand the needs of users and market (job requirements) sufficiently.</a:t>
            </a:r>
          </a:p>
          <a:p>
            <a:endParaRPr lang="en-US" altLang="zh-CN" dirty="0"/>
          </a:p>
          <a:p>
            <a:endParaRPr lang="en-US" altLang="zh-CN" dirty="0"/>
          </a:p>
        </p:txBody>
      </p:sp>
      <p:grpSp>
        <p:nvGrpSpPr>
          <p:cNvPr id="3" name="组合 2">
            <a:extLst>
              <a:ext uri="{FF2B5EF4-FFF2-40B4-BE49-F238E27FC236}">
                <a16:creationId xmlns:a16="http://schemas.microsoft.com/office/drawing/2014/main" id="{B35C8BC3-A5A0-4170-43F0-09CE8E476D79}"/>
              </a:ext>
            </a:extLst>
          </p:cNvPr>
          <p:cNvGrpSpPr/>
          <p:nvPr/>
        </p:nvGrpSpPr>
        <p:grpSpPr>
          <a:xfrm>
            <a:off x="566413" y="554316"/>
            <a:ext cx="1744345" cy="993140"/>
            <a:chOff x="2812" y="4506"/>
            <a:chExt cx="2747" cy="1564"/>
          </a:xfrm>
        </p:grpSpPr>
        <p:sp>
          <p:nvSpPr>
            <p:cNvPr id="4" name="矩形: 圆角 5">
              <a:extLst>
                <a:ext uri="{FF2B5EF4-FFF2-40B4-BE49-F238E27FC236}">
                  <a16:creationId xmlns:a16="http://schemas.microsoft.com/office/drawing/2014/main" id="{E2D7A190-FF1B-CC70-954C-D1AE21351198}"/>
                </a:ext>
              </a:extLst>
            </p:cNvPr>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 name="文本框 4">
              <a:extLst>
                <a:ext uri="{FF2B5EF4-FFF2-40B4-BE49-F238E27FC236}">
                  <a16:creationId xmlns:a16="http://schemas.microsoft.com/office/drawing/2014/main" id="{307F72EA-918B-3D80-BE59-77D495C96CC4}"/>
                </a:ext>
              </a:extLst>
            </p:cNvPr>
            <p:cNvSpPr txBox="1"/>
            <p:nvPr/>
          </p:nvSpPr>
          <p:spPr>
            <a:xfrm>
              <a:off x="2812" y="4558"/>
              <a:ext cx="2747" cy="1309"/>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Lessons</a:t>
              </a:r>
            </a:p>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Learnt</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6" name="图片 5">
              <a:extLst>
                <a:ext uri="{FF2B5EF4-FFF2-40B4-BE49-F238E27FC236}">
                  <a16:creationId xmlns:a16="http://schemas.microsoft.com/office/drawing/2014/main" id="{A7F0A59B-90D3-058E-EE1A-022CC0072EDF}"/>
                </a:ext>
              </a:extLst>
            </p:cNvPr>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3" name="文本框 12"/>
          <p:cNvSpPr txBox="1"/>
          <p:nvPr/>
        </p:nvSpPr>
        <p:spPr>
          <a:xfrm>
            <a:off x="4689221" y="3040597"/>
            <a:ext cx="4855835" cy="923330"/>
          </a:xfrm>
          <a:prstGeom prst="rect">
            <a:avLst/>
          </a:prstGeom>
          <a:noFill/>
        </p:spPr>
        <p:txBody>
          <a:bodyPr wrap="square" rtlCol="0">
            <a:spAutoFit/>
          </a:bodyPr>
          <a:lstStyle>
            <a:defPPr>
              <a:defRPr lang="zh-CN"/>
            </a:defPPr>
            <a:lvl1pPr>
              <a:defRPr sz="3200">
                <a:solidFill>
                  <a:srgbClr val="CEC5E1"/>
                </a:solidFill>
                <a:latin typeface="Century Gothic" panose="020B0502020202020204" pitchFamily="34" charset="0"/>
              </a:defRPr>
            </a:lvl1pPr>
          </a:lstStyle>
          <a:p>
            <a:pPr algn="ctr"/>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Conclusion</a:t>
            </a:r>
            <a:endParaRPr lang="zh-CN" altLang="en-US"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grpSp>
        <p:nvGrpSpPr>
          <p:cNvPr id="14" name="组合 13"/>
          <p:cNvGrpSpPr/>
          <p:nvPr/>
        </p:nvGrpSpPr>
        <p:grpSpPr>
          <a:xfrm>
            <a:off x="3384631" y="2895051"/>
            <a:ext cx="1594348" cy="2056223"/>
            <a:chOff x="2989" y="4573"/>
            <a:chExt cx="1172" cy="1511"/>
          </a:xfrm>
        </p:grpSpPr>
        <p:sp>
          <p:nvSpPr>
            <p:cNvPr id="15" name="矩形: 圆角 5"/>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8" name="文本框 27"/>
            <p:cNvSpPr txBox="1"/>
            <p:nvPr/>
          </p:nvSpPr>
          <p:spPr>
            <a:xfrm>
              <a:off x="3162" y="4765"/>
              <a:ext cx="786" cy="565"/>
            </a:xfrm>
            <a:prstGeom prst="rect">
              <a:avLst/>
            </a:prstGeom>
            <a:noFill/>
          </p:spPr>
          <p:txBody>
            <a:bodyPr wrap="square" rtlCol="0">
              <a:spAutoFit/>
            </a:bodyPr>
            <a:lstStyle/>
            <a:p>
              <a:pPr algn="ctr"/>
              <a:r>
                <a:rPr lang="en-US" altLang="zh-CN" sz="44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06</a:t>
              </a:r>
            </a:p>
          </p:txBody>
        </p:sp>
        <p:pic>
          <p:nvPicPr>
            <p:cNvPr id="32" name="图片 31"/>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grpSp>
        <p:nvGrpSpPr>
          <p:cNvPr id="2" name="组合 1">
            <a:extLst>
              <a:ext uri="{FF2B5EF4-FFF2-40B4-BE49-F238E27FC236}">
                <a16:creationId xmlns:a16="http://schemas.microsoft.com/office/drawing/2014/main" id="{7DF9C5DD-AD7E-B516-414C-A85C8D3F6132}"/>
              </a:ext>
            </a:extLst>
          </p:cNvPr>
          <p:cNvGrpSpPr/>
          <p:nvPr/>
        </p:nvGrpSpPr>
        <p:grpSpPr>
          <a:xfrm>
            <a:off x="-954993" y="612544"/>
            <a:ext cx="3112255" cy="5634475"/>
            <a:chOff x="-968058" y="677545"/>
            <a:chExt cx="3112255" cy="5634475"/>
          </a:xfrm>
        </p:grpSpPr>
        <p:grpSp>
          <p:nvGrpSpPr>
            <p:cNvPr id="3" name="组合 2">
              <a:extLst>
                <a:ext uri="{FF2B5EF4-FFF2-40B4-BE49-F238E27FC236}">
                  <a16:creationId xmlns:a16="http://schemas.microsoft.com/office/drawing/2014/main" id="{2B34A6DF-6A71-BDF4-7045-DDBD9FCAC174}"/>
                </a:ext>
              </a:extLst>
            </p:cNvPr>
            <p:cNvGrpSpPr/>
            <p:nvPr/>
          </p:nvGrpSpPr>
          <p:grpSpPr>
            <a:xfrm>
              <a:off x="-27453" y="677545"/>
              <a:ext cx="2171650" cy="5634475"/>
              <a:chOff x="571225" y="682526"/>
              <a:chExt cx="1960101" cy="5041515"/>
            </a:xfrm>
          </p:grpSpPr>
          <p:sp>
            <p:nvSpPr>
              <p:cNvPr id="6" name="直角三角形 5">
                <a:extLst>
                  <a:ext uri="{FF2B5EF4-FFF2-40B4-BE49-F238E27FC236}">
                    <a16:creationId xmlns:a16="http://schemas.microsoft.com/office/drawing/2014/main" id="{24DD9F9F-9D06-A274-88C8-A892B4BE6828}"/>
                  </a:ext>
                </a:extLst>
              </p:cNvPr>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16" name="直角三角形 15">
                <a:extLst>
                  <a:ext uri="{FF2B5EF4-FFF2-40B4-BE49-F238E27FC236}">
                    <a16:creationId xmlns:a16="http://schemas.microsoft.com/office/drawing/2014/main" id="{05F96754-D7C8-87E1-95B7-9B78032015AE}"/>
                  </a:ext>
                </a:extLst>
              </p:cNvPr>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4" name="直角三角形 3">
              <a:extLst>
                <a:ext uri="{FF2B5EF4-FFF2-40B4-BE49-F238E27FC236}">
                  <a16:creationId xmlns:a16="http://schemas.microsoft.com/office/drawing/2014/main" id="{79C67DEF-A663-5FC7-3F4A-04DB3260ABC9}"/>
                </a:ext>
              </a:extLst>
            </p:cNvPr>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5" name="图片 4">
              <a:extLst>
                <a:ext uri="{FF2B5EF4-FFF2-40B4-BE49-F238E27FC236}">
                  <a16:creationId xmlns:a16="http://schemas.microsoft.com/office/drawing/2014/main" id="{B874DD0A-BC97-EC28-3FF3-9FFF8D30CFAD}"/>
                </a:ext>
              </a:extLst>
            </p:cNvPr>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47" y="3295050"/>
              <a:ext cx="3723430" cy="544426"/>
            </a:xfrm>
            <a:prstGeom prst="rect">
              <a:avLst/>
            </a:prstGeom>
          </p:spPr>
        </p:pic>
      </p:grpSp>
      <p:grpSp>
        <p:nvGrpSpPr>
          <p:cNvPr id="17" name="组合 16">
            <a:extLst>
              <a:ext uri="{FF2B5EF4-FFF2-40B4-BE49-F238E27FC236}">
                <a16:creationId xmlns:a16="http://schemas.microsoft.com/office/drawing/2014/main" id="{68874F21-68B9-38E4-F246-FB239AD612E0}"/>
              </a:ext>
            </a:extLst>
          </p:cNvPr>
          <p:cNvGrpSpPr/>
          <p:nvPr/>
        </p:nvGrpSpPr>
        <p:grpSpPr>
          <a:xfrm rot="10800000">
            <a:off x="10042351" y="612544"/>
            <a:ext cx="3112255" cy="5634475"/>
            <a:chOff x="-968058" y="677545"/>
            <a:chExt cx="3112255" cy="5634475"/>
          </a:xfrm>
        </p:grpSpPr>
        <p:grpSp>
          <p:nvGrpSpPr>
            <p:cNvPr id="18" name="组合 17">
              <a:extLst>
                <a:ext uri="{FF2B5EF4-FFF2-40B4-BE49-F238E27FC236}">
                  <a16:creationId xmlns:a16="http://schemas.microsoft.com/office/drawing/2014/main" id="{F2A3FD79-3B0A-6CC5-1CD6-94D77E40B780}"/>
                </a:ext>
              </a:extLst>
            </p:cNvPr>
            <p:cNvGrpSpPr/>
            <p:nvPr/>
          </p:nvGrpSpPr>
          <p:grpSpPr>
            <a:xfrm>
              <a:off x="-27453" y="677545"/>
              <a:ext cx="2171650" cy="5634475"/>
              <a:chOff x="571225" y="682526"/>
              <a:chExt cx="1960101" cy="5041515"/>
            </a:xfrm>
          </p:grpSpPr>
          <p:sp>
            <p:nvSpPr>
              <p:cNvPr id="21" name="直角三角形 20">
                <a:extLst>
                  <a:ext uri="{FF2B5EF4-FFF2-40B4-BE49-F238E27FC236}">
                    <a16:creationId xmlns:a16="http://schemas.microsoft.com/office/drawing/2014/main" id="{A961E0A0-5D99-FA9E-F92A-FCDDC078FE66}"/>
                  </a:ext>
                </a:extLst>
              </p:cNvPr>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2" name="直角三角形 21">
                <a:extLst>
                  <a:ext uri="{FF2B5EF4-FFF2-40B4-BE49-F238E27FC236}">
                    <a16:creationId xmlns:a16="http://schemas.microsoft.com/office/drawing/2014/main" id="{C7A50247-64AC-227B-023F-4AEDDF5B420B}"/>
                  </a:ext>
                </a:extLst>
              </p:cNvPr>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19" name="直角三角形 18">
              <a:extLst>
                <a:ext uri="{FF2B5EF4-FFF2-40B4-BE49-F238E27FC236}">
                  <a16:creationId xmlns:a16="http://schemas.microsoft.com/office/drawing/2014/main" id="{A96EAD60-A21B-B4E1-A4D1-E99BB434A60D}"/>
                </a:ext>
              </a:extLst>
            </p:cNvPr>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20" name="图片 19">
              <a:extLst>
                <a:ext uri="{FF2B5EF4-FFF2-40B4-BE49-F238E27FC236}">
                  <a16:creationId xmlns:a16="http://schemas.microsoft.com/office/drawing/2014/main" id="{AA10EE4B-F2F1-C303-235D-0D8B087E52B4}"/>
                </a:ext>
              </a:extLst>
            </p:cNvPr>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50" y="3295050"/>
              <a:ext cx="3723430" cy="544426"/>
            </a:xfrm>
            <a:prstGeom prst="rect">
              <a:avLst/>
            </a:prstGeom>
          </p:spPr>
        </p:pic>
      </p:grpSp>
    </p:spTree>
    <p:extLst>
      <p:ext uri="{BB962C8B-B14F-4D97-AF65-F5344CB8AC3E}">
        <p14:creationId xmlns:p14="http://schemas.microsoft.com/office/powerpoint/2010/main" val="16523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1"/>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4" name="文本框 3">
            <a:extLst>
              <a:ext uri="{FF2B5EF4-FFF2-40B4-BE49-F238E27FC236}">
                <a16:creationId xmlns:a16="http://schemas.microsoft.com/office/drawing/2014/main" id="{3F9AEAD8-D6E5-9F13-F67A-F1AB76F2F141}"/>
              </a:ext>
            </a:extLst>
          </p:cNvPr>
          <p:cNvSpPr txBox="1"/>
          <p:nvPr/>
        </p:nvSpPr>
        <p:spPr>
          <a:xfrm>
            <a:off x="1902657" y="1275358"/>
            <a:ext cx="8829368" cy="4647426"/>
          </a:xfrm>
          <a:prstGeom prst="rect">
            <a:avLst/>
          </a:prstGeom>
          <a:noFill/>
        </p:spPr>
        <p:txBody>
          <a:bodyPr wrap="square" rtlCol="0">
            <a:spAutoFit/>
          </a:bodyPr>
          <a:lstStyle/>
          <a:p>
            <a:r>
              <a:rPr lang="en-US" altLang="zh-CN" sz="1600" dirty="0"/>
              <a:t>●</a:t>
            </a:r>
            <a:r>
              <a:rPr lang="en-US" altLang="zh-CN" sz="2400" dirty="0"/>
              <a:t>According to the project schedule, the visualization of pollutants in China and provinces between 2013 to 2018 was completed basically. Most of the risks we encountered with have been predicted in advance ,and all the risks have been resolved.</a:t>
            </a:r>
          </a:p>
          <a:p>
            <a:endParaRPr lang="en-US" altLang="zh-CN" sz="2000" dirty="0"/>
          </a:p>
          <a:p>
            <a:endParaRPr lang="en-US" altLang="zh-CN" sz="2000" dirty="0"/>
          </a:p>
          <a:p>
            <a:r>
              <a:rPr lang="en-US" altLang="zh-CN" sz="1600" dirty="0"/>
              <a:t>●</a:t>
            </a:r>
            <a:r>
              <a:rPr lang="en-US" altLang="zh-CN" sz="2000" dirty="0"/>
              <a:t> </a:t>
            </a:r>
            <a:r>
              <a:rPr lang="en-US" altLang="zh-CN" sz="2400" dirty="0"/>
              <a:t>The main manpower expenditure in the process of the project did not exceed the budget, and the planned functional points that need to completed were realized.</a:t>
            </a:r>
          </a:p>
          <a:p>
            <a:endParaRPr lang="en-US" altLang="zh-CN" sz="2000" dirty="0"/>
          </a:p>
          <a:p>
            <a:endParaRPr lang="en-US" altLang="zh-CN" sz="2000" dirty="0"/>
          </a:p>
          <a:p>
            <a:r>
              <a:rPr lang="en-US" altLang="zh-CN" sz="1600" dirty="0"/>
              <a:t>●</a:t>
            </a:r>
            <a:r>
              <a:rPr lang="en-US" altLang="zh-CN" sz="2400" dirty="0"/>
              <a:t>The portion of data preprocessing took longer than expected because of large amount of data.</a:t>
            </a:r>
          </a:p>
        </p:txBody>
      </p:sp>
      <p:grpSp>
        <p:nvGrpSpPr>
          <p:cNvPr id="2" name="组合 1">
            <a:extLst>
              <a:ext uri="{FF2B5EF4-FFF2-40B4-BE49-F238E27FC236}">
                <a16:creationId xmlns:a16="http://schemas.microsoft.com/office/drawing/2014/main" id="{B6229D64-3F42-920A-D324-A801DF4243F8}"/>
              </a:ext>
            </a:extLst>
          </p:cNvPr>
          <p:cNvGrpSpPr/>
          <p:nvPr/>
        </p:nvGrpSpPr>
        <p:grpSpPr>
          <a:xfrm>
            <a:off x="558793" y="554316"/>
            <a:ext cx="1744345" cy="993140"/>
            <a:chOff x="2800" y="4506"/>
            <a:chExt cx="2747" cy="1564"/>
          </a:xfrm>
        </p:grpSpPr>
        <p:sp>
          <p:nvSpPr>
            <p:cNvPr id="3" name="矩形: 圆角 5">
              <a:extLst>
                <a:ext uri="{FF2B5EF4-FFF2-40B4-BE49-F238E27FC236}">
                  <a16:creationId xmlns:a16="http://schemas.microsoft.com/office/drawing/2014/main" id="{D4C6010E-0660-744D-B2C5-EA899E3502C9}"/>
                </a:ext>
              </a:extLst>
            </p:cNvPr>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 name="文本框 4">
              <a:extLst>
                <a:ext uri="{FF2B5EF4-FFF2-40B4-BE49-F238E27FC236}">
                  <a16:creationId xmlns:a16="http://schemas.microsoft.com/office/drawing/2014/main" id="{F4921373-DBD8-39BB-C44E-4F906EFF5A60}"/>
                </a:ext>
              </a:extLst>
            </p:cNvPr>
            <p:cNvSpPr txBox="1"/>
            <p:nvPr/>
          </p:nvSpPr>
          <p:spPr>
            <a:xfrm>
              <a:off x="2800" y="4695"/>
              <a:ext cx="2747" cy="921"/>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Conclusion</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6" name="图片 5">
              <a:extLst>
                <a:ext uri="{FF2B5EF4-FFF2-40B4-BE49-F238E27FC236}">
                  <a16:creationId xmlns:a16="http://schemas.microsoft.com/office/drawing/2014/main" id="{2382991E-1B0B-1DDC-A85D-204010A57C28}"/>
                </a:ext>
              </a:extLst>
            </p:cNvPr>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spTree>
    <p:extLst>
      <p:ext uri="{BB962C8B-B14F-4D97-AF65-F5344CB8AC3E}">
        <p14:creationId xmlns:p14="http://schemas.microsoft.com/office/powerpoint/2010/main" val="11108785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465333"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grpSp>
        <p:nvGrpSpPr>
          <p:cNvPr id="46" name="组合 45"/>
          <p:cNvGrpSpPr/>
          <p:nvPr/>
        </p:nvGrpSpPr>
        <p:grpSpPr>
          <a:xfrm>
            <a:off x="-954993" y="612544"/>
            <a:ext cx="3112255" cy="5634475"/>
            <a:chOff x="-968058" y="677545"/>
            <a:chExt cx="3112255" cy="5634475"/>
          </a:xfrm>
        </p:grpSpPr>
        <p:grpSp>
          <p:nvGrpSpPr>
            <p:cNvPr id="47" name="组合 46"/>
            <p:cNvGrpSpPr/>
            <p:nvPr/>
          </p:nvGrpSpPr>
          <p:grpSpPr>
            <a:xfrm>
              <a:off x="-27453" y="677545"/>
              <a:ext cx="2171650" cy="5634475"/>
              <a:chOff x="571225" y="682526"/>
              <a:chExt cx="1960101" cy="5041515"/>
            </a:xfrm>
          </p:grpSpPr>
          <p:sp>
            <p:nvSpPr>
              <p:cNvPr id="7" name="直角三角形 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8" name="直角三角形 7"/>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11" name="直角三角形 10"/>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12" name="图片 11"/>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47" y="3295050"/>
              <a:ext cx="3723430" cy="544426"/>
            </a:xfrm>
            <a:prstGeom prst="rect">
              <a:avLst/>
            </a:prstGeom>
          </p:spPr>
        </p:pic>
      </p:grpSp>
      <p:grpSp>
        <p:nvGrpSpPr>
          <p:cNvPr id="52" name="组合 51"/>
          <p:cNvGrpSpPr/>
          <p:nvPr/>
        </p:nvGrpSpPr>
        <p:grpSpPr>
          <a:xfrm rot="10800000">
            <a:off x="10042351" y="612544"/>
            <a:ext cx="3112255" cy="5634475"/>
            <a:chOff x="-968058" y="677545"/>
            <a:chExt cx="3112255" cy="5634475"/>
          </a:xfrm>
        </p:grpSpPr>
        <p:grpSp>
          <p:nvGrpSpPr>
            <p:cNvPr id="53" name="组合 52"/>
            <p:cNvGrpSpPr/>
            <p:nvPr/>
          </p:nvGrpSpPr>
          <p:grpSpPr>
            <a:xfrm>
              <a:off x="-27453" y="677545"/>
              <a:ext cx="2171650" cy="5634475"/>
              <a:chOff x="571225" y="682526"/>
              <a:chExt cx="1960101" cy="5041515"/>
            </a:xfrm>
          </p:grpSpPr>
          <p:sp>
            <p:nvSpPr>
              <p:cNvPr id="57" name="直角三角形 5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9" name="直角三角形 58"/>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54" name="直角三角形 53"/>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55" name="图片 54"/>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50" y="3295050"/>
              <a:ext cx="3723430" cy="544426"/>
            </a:xfrm>
            <a:prstGeom prst="rect">
              <a:avLst/>
            </a:prstGeom>
          </p:spPr>
        </p:pic>
      </p:grpSp>
      <p:sp>
        <p:nvSpPr>
          <p:cNvPr id="13" name="文本框 12"/>
          <p:cNvSpPr txBox="1"/>
          <p:nvPr/>
        </p:nvSpPr>
        <p:spPr>
          <a:xfrm>
            <a:off x="2717398" y="2561025"/>
            <a:ext cx="8854550" cy="1754326"/>
          </a:xfrm>
          <a:prstGeom prst="rect">
            <a:avLst/>
          </a:prstGeom>
          <a:noFill/>
        </p:spPr>
        <p:txBody>
          <a:bodyPr wrap="square" rtlCol="0">
            <a:spAutoFit/>
          </a:bodyPr>
          <a:lstStyle>
            <a:defPPr>
              <a:defRPr lang="zh-CN"/>
            </a:defPPr>
            <a:lvl1pPr>
              <a:defRPr sz="3200">
                <a:solidFill>
                  <a:srgbClr val="CEC5E1"/>
                </a:solidFill>
                <a:latin typeface="Century Gothic" panose="020B0502020202020204" pitchFamily="34" charset="0"/>
              </a:defRPr>
            </a:lvl1pPr>
          </a:lstStyle>
          <a:p>
            <a:pPr algn="ctr"/>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Future Plan </a:t>
            </a:r>
          </a:p>
          <a:p>
            <a:pPr algn="ctr"/>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For Next Cycle</a:t>
            </a:r>
            <a:endParaRPr lang="zh-CN" altLang="en-US"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grpSp>
        <p:nvGrpSpPr>
          <p:cNvPr id="14" name="组合 13"/>
          <p:cNvGrpSpPr/>
          <p:nvPr/>
        </p:nvGrpSpPr>
        <p:grpSpPr>
          <a:xfrm>
            <a:off x="2880764" y="2789211"/>
            <a:ext cx="1594348" cy="2056223"/>
            <a:chOff x="2989" y="4573"/>
            <a:chExt cx="1172" cy="1511"/>
          </a:xfrm>
        </p:grpSpPr>
        <p:sp>
          <p:nvSpPr>
            <p:cNvPr id="15" name="矩形: 圆角 5"/>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8" name="文本框 27"/>
            <p:cNvSpPr txBox="1"/>
            <p:nvPr/>
          </p:nvSpPr>
          <p:spPr>
            <a:xfrm>
              <a:off x="3162" y="4765"/>
              <a:ext cx="786" cy="565"/>
            </a:xfrm>
            <a:prstGeom prst="rect">
              <a:avLst/>
            </a:prstGeom>
            <a:noFill/>
          </p:spPr>
          <p:txBody>
            <a:bodyPr wrap="square" rtlCol="0">
              <a:spAutoFit/>
            </a:bodyPr>
            <a:lstStyle/>
            <a:p>
              <a:pPr algn="ctr"/>
              <a:r>
                <a:rPr lang="en-US" altLang="zh-CN" sz="44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07</a:t>
              </a:r>
            </a:p>
          </p:txBody>
        </p:sp>
        <p:pic>
          <p:nvPicPr>
            <p:cNvPr id="32" name="图片 31"/>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spTree>
    <p:extLst>
      <p:ext uri="{BB962C8B-B14F-4D97-AF65-F5344CB8AC3E}">
        <p14:creationId xmlns:p14="http://schemas.microsoft.com/office/powerpoint/2010/main" val="24921769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85183" y="410848"/>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4" name="文本框 3">
            <a:extLst>
              <a:ext uri="{FF2B5EF4-FFF2-40B4-BE49-F238E27FC236}">
                <a16:creationId xmlns:a16="http://schemas.microsoft.com/office/drawing/2014/main" id="{21C5709C-C9F3-6DC6-5814-8BAABCBEC08D}"/>
              </a:ext>
            </a:extLst>
          </p:cNvPr>
          <p:cNvSpPr txBox="1"/>
          <p:nvPr/>
        </p:nvSpPr>
        <p:spPr>
          <a:xfrm>
            <a:off x="5638800" y="2974258"/>
            <a:ext cx="914400" cy="914400"/>
          </a:xfrm>
          <a:prstGeom prst="rect">
            <a:avLst/>
          </a:prstGeom>
          <a:noFill/>
        </p:spPr>
        <p:txBody>
          <a:bodyPr wrap="square" rtlCol="0">
            <a:spAutoFit/>
          </a:bodyPr>
          <a:lstStyle/>
          <a:p>
            <a:endParaRPr lang="zh-CN" altLang="en-US" dirty="0"/>
          </a:p>
        </p:txBody>
      </p:sp>
      <p:sp>
        <p:nvSpPr>
          <p:cNvPr id="5" name="文本框 4">
            <a:extLst>
              <a:ext uri="{FF2B5EF4-FFF2-40B4-BE49-F238E27FC236}">
                <a16:creationId xmlns:a16="http://schemas.microsoft.com/office/drawing/2014/main" id="{966971AC-3CD9-D9DB-F93B-C0A03367E30E}"/>
              </a:ext>
            </a:extLst>
          </p:cNvPr>
          <p:cNvSpPr txBox="1"/>
          <p:nvPr/>
        </p:nvSpPr>
        <p:spPr>
          <a:xfrm>
            <a:off x="1842442" y="1133038"/>
            <a:ext cx="8964144" cy="5170646"/>
          </a:xfrm>
          <a:prstGeom prst="rect">
            <a:avLst/>
          </a:prstGeom>
          <a:noFill/>
        </p:spPr>
        <p:txBody>
          <a:bodyPr wrap="square" rtlCol="0">
            <a:spAutoFit/>
          </a:bodyPr>
          <a:lstStyle/>
          <a:p>
            <a:r>
              <a:rPr lang="en-US" altLang="zh-CN" dirty="0"/>
              <a:t>● </a:t>
            </a:r>
            <a:r>
              <a:rPr lang="en-US" altLang="zh-CN" sz="2400" dirty="0"/>
              <a:t>Perform multiple tests on the system and fix the current bugs</a:t>
            </a:r>
          </a:p>
          <a:p>
            <a:endParaRPr lang="en-US" altLang="zh-CN" sz="2400" dirty="0"/>
          </a:p>
          <a:p>
            <a:r>
              <a:rPr lang="en-US" altLang="zh-CN" dirty="0"/>
              <a:t>●</a:t>
            </a:r>
            <a:r>
              <a:rPr lang="en-US" altLang="zh-CN" sz="2400" kern="100" dirty="0">
                <a:effectLst/>
                <a:latin typeface="等线" panose="02010600030101010101" pitchFamily="2" charset="-122"/>
                <a:ea typeface="等线" panose="02010600030101010101" pitchFamily="2" charset="-122"/>
                <a:cs typeface="Times New Roman" panose="02020603050405020304" pitchFamily="18" charset="0"/>
              </a:rPr>
              <a:t> In the future, we plan to do secondary cache optimization by using local cache and Redis to avoid database downtime and system breakdown due to a large number of requests in high concurrency scenarios</a:t>
            </a:r>
          </a:p>
          <a:p>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r>
              <a:rPr lang="en-US" altLang="zh-CN" dirty="0"/>
              <a:t>●</a:t>
            </a:r>
            <a:r>
              <a:rPr lang="en-US" altLang="zh-CN"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2400" kern="100" dirty="0">
                <a:effectLst/>
                <a:latin typeface="等线" panose="02010600030101010101" pitchFamily="2" charset="-122"/>
                <a:ea typeface="等线" panose="02010600030101010101" pitchFamily="2" charset="-122"/>
                <a:cs typeface="Times New Roman" panose="02020603050405020304" pitchFamily="18" charset="0"/>
              </a:rPr>
              <a:t>Do cluster regions with the change trend of pollutants in each quarter, and acquire the Spatial-temporal distribution model of air pollution through comparative analysis of space and time.</a:t>
            </a:r>
          </a:p>
          <a:p>
            <a:endParaRPr lang="en-US" altLang="zh-CN" sz="2400" dirty="0"/>
          </a:p>
          <a:p>
            <a:r>
              <a:rPr lang="en-US" altLang="zh-CN" dirty="0"/>
              <a:t>●</a:t>
            </a:r>
            <a:r>
              <a:rPr lang="en-US" altLang="zh-CN" sz="2400" dirty="0"/>
              <a:t> Add air pollution prediction function for each province and city in China</a:t>
            </a:r>
            <a:endParaRPr lang="en-US" altLang="zh-CN" dirty="0"/>
          </a:p>
          <a:p>
            <a:endParaRPr lang="zh-CN" altLang="en-US" dirty="0"/>
          </a:p>
        </p:txBody>
      </p:sp>
      <p:grpSp>
        <p:nvGrpSpPr>
          <p:cNvPr id="2" name="组合 1">
            <a:extLst>
              <a:ext uri="{FF2B5EF4-FFF2-40B4-BE49-F238E27FC236}">
                <a16:creationId xmlns:a16="http://schemas.microsoft.com/office/drawing/2014/main" id="{EC48A34F-9344-EDB9-73AC-079B11B5E531}"/>
              </a:ext>
            </a:extLst>
          </p:cNvPr>
          <p:cNvGrpSpPr/>
          <p:nvPr/>
        </p:nvGrpSpPr>
        <p:grpSpPr>
          <a:xfrm>
            <a:off x="566413" y="554316"/>
            <a:ext cx="1744345" cy="993140"/>
            <a:chOff x="2812" y="4506"/>
            <a:chExt cx="2747" cy="1564"/>
          </a:xfrm>
        </p:grpSpPr>
        <p:sp>
          <p:nvSpPr>
            <p:cNvPr id="3" name="矩形: 圆角 5">
              <a:extLst>
                <a:ext uri="{FF2B5EF4-FFF2-40B4-BE49-F238E27FC236}">
                  <a16:creationId xmlns:a16="http://schemas.microsoft.com/office/drawing/2014/main" id="{5EA0903B-453A-6AD3-B85D-EB934D3079E4}"/>
                </a:ext>
              </a:extLst>
            </p:cNvPr>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6" name="文本框 5">
              <a:extLst>
                <a:ext uri="{FF2B5EF4-FFF2-40B4-BE49-F238E27FC236}">
                  <a16:creationId xmlns:a16="http://schemas.microsoft.com/office/drawing/2014/main" id="{29613A28-F986-0171-6F73-BE5F436707AE}"/>
                </a:ext>
              </a:extLst>
            </p:cNvPr>
            <p:cNvSpPr txBox="1"/>
            <p:nvPr/>
          </p:nvSpPr>
          <p:spPr>
            <a:xfrm>
              <a:off x="2812" y="4558"/>
              <a:ext cx="2747" cy="1309"/>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Future</a:t>
              </a:r>
            </a:p>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Plan</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7" name="图片 6">
              <a:extLst>
                <a:ext uri="{FF2B5EF4-FFF2-40B4-BE49-F238E27FC236}">
                  <a16:creationId xmlns:a16="http://schemas.microsoft.com/office/drawing/2014/main" id="{C6F84EF6-43A4-1E31-27C6-B4B28049301D}"/>
                </a:ext>
              </a:extLst>
            </p:cNvPr>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spTree>
    <p:extLst>
      <p:ext uri="{BB962C8B-B14F-4D97-AF65-F5344CB8AC3E}">
        <p14:creationId xmlns:p14="http://schemas.microsoft.com/office/powerpoint/2010/main" val="32317879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1" name="矩形 10"/>
          <p:cNvSpPr/>
          <p:nvPr/>
        </p:nvSpPr>
        <p:spPr>
          <a:xfrm>
            <a:off x="2194559" y="3720969"/>
            <a:ext cx="7854215" cy="312016"/>
          </a:xfrm>
          <a:prstGeom prst="rect">
            <a:avLst/>
          </a:prstGeom>
          <a:solidFill>
            <a:srgbClr val="EEEE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2" name="文本框 11"/>
          <p:cNvSpPr txBox="1"/>
          <p:nvPr/>
        </p:nvSpPr>
        <p:spPr>
          <a:xfrm>
            <a:off x="1983349" y="2520640"/>
            <a:ext cx="8225330" cy="1200329"/>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7200" dirty="0">
                <a:solidFill>
                  <a:schemeClr val="tx1">
                    <a:lumMod val="50000"/>
                    <a:lumOff val="50000"/>
                  </a:schemeClr>
                </a:solidFill>
                <a:latin typeface="字体传奇特战体-免费商用" panose="02000500000000000000" charset="-122"/>
                <a:ea typeface="字体传奇特战体-免费商用" panose="02000500000000000000" charset="-122"/>
              </a:rPr>
              <a:t>Thanks </a:t>
            </a:r>
            <a:r>
              <a:rPr lang="en-US" altLang="zh-CN" sz="7200">
                <a:solidFill>
                  <a:schemeClr val="tx1">
                    <a:lumMod val="50000"/>
                    <a:lumOff val="50000"/>
                  </a:schemeClr>
                </a:solidFill>
                <a:latin typeface="字体传奇特战体-免费商用" panose="02000500000000000000" charset="-122"/>
                <a:ea typeface="字体传奇特战体-免费商用" panose="02000500000000000000" charset="-122"/>
              </a:rPr>
              <a:t>for watching</a:t>
            </a:r>
            <a:endParaRPr lang="zh-CN" altLang="en-US" sz="7200" dirty="0">
              <a:solidFill>
                <a:schemeClr val="tx1">
                  <a:lumMod val="50000"/>
                  <a:lumOff val="50000"/>
                </a:schemeClr>
              </a:solidFill>
              <a:latin typeface="字体传奇特战体-免费商用" panose="02000500000000000000" charset="-122"/>
              <a:ea typeface="字体传奇特战体-免费商用" panose="02000500000000000000" charset="-122"/>
            </a:endParaRPr>
          </a:p>
        </p:txBody>
      </p:sp>
      <p:grpSp>
        <p:nvGrpSpPr>
          <p:cNvPr id="38" name="组合 37"/>
          <p:cNvGrpSpPr/>
          <p:nvPr/>
        </p:nvGrpSpPr>
        <p:grpSpPr>
          <a:xfrm>
            <a:off x="-954993" y="612544"/>
            <a:ext cx="3112255" cy="5634475"/>
            <a:chOff x="-968058" y="677545"/>
            <a:chExt cx="3112255" cy="5634475"/>
          </a:xfrm>
        </p:grpSpPr>
        <p:grpSp>
          <p:nvGrpSpPr>
            <p:cNvPr id="37" name="组合 36"/>
            <p:cNvGrpSpPr/>
            <p:nvPr/>
          </p:nvGrpSpPr>
          <p:grpSpPr>
            <a:xfrm>
              <a:off x="-27453" y="677545"/>
              <a:ext cx="2171650" cy="5634475"/>
              <a:chOff x="571225" y="682526"/>
              <a:chExt cx="1960101" cy="5041515"/>
            </a:xfrm>
          </p:grpSpPr>
          <p:sp>
            <p:nvSpPr>
              <p:cNvPr id="29" name="直角三角形 28"/>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36" name="直角三角形 35"/>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35" name="直角三角形 34"/>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34" name="图片 33"/>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47" y="3295050"/>
              <a:ext cx="3723430" cy="544426"/>
            </a:xfrm>
            <a:prstGeom prst="rect">
              <a:avLst/>
            </a:prstGeom>
          </p:spPr>
        </p:pic>
      </p:grpSp>
      <p:grpSp>
        <p:nvGrpSpPr>
          <p:cNvPr id="39" name="组合 38"/>
          <p:cNvGrpSpPr/>
          <p:nvPr/>
        </p:nvGrpSpPr>
        <p:grpSpPr>
          <a:xfrm rot="10800000">
            <a:off x="10042351" y="612544"/>
            <a:ext cx="3112255" cy="5634475"/>
            <a:chOff x="-968058" y="677545"/>
            <a:chExt cx="3112255" cy="5634475"/>
          </a:xfrm>
        </p:grpSpPr>
        <p:grpSp>
          <p:nvGrpSpPr>
            <p:cNvPr id="40" name="组合 39"/>
            <p:cNvGrpSpPr/>
            <p:nvPr/>
          </p:nvGrpSpPr>
          <p:grpSpPr>
            <a:xfrm>
              <a:off x="-27453" y="677545"/>
              <a:ext cx="2171650" cy="5634475"/>
              <a:chOff x="571225" y="682526"/>
              <a:chExt cx="1960101" cy="5041515"/>
            </a:xfrm>
          </p:grpSpPr>
          <p:sp>
            <p:nvSpPr>
              <p:cNvPr id="43" name="直角三角形 42"/>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44" name="直角三角形 43"/>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41" name="直角三角形 40"/>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42" name="图片 41"/>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50" y="3295050"/>
              <a:ext cx="3723430" cy="544426"/>
            </a:xfrm>
            <a:prstGeom prst="rect">
              <a:avLst/>
            </a:prstGeom>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grpSp>
        <p:nvGrpSpPr>
          <p:cNvPr id="46" name="组合 45"/>
          <p:cNvGrpSpPr/>
          <p:nvPr/>
        </p:nvGrpSpPr>
        <p:grpSpPr>
          <a:xfrm>
            <a:off x="-954993" y="612544"/>
            <a:ext cx="3112255" cy="5634475"/>
            <a:chOff x="-968058" y="677545"/>
            <a:chExt cx="3112255" cy="5634475"/>
          </a:xfrm>
        </p:grpSpPr>
        <p:grpSp>
          <p:nvGrpSpPr>
            <p:cNvPr id="47" name="组合 46"/>
            <p:cNvGrpSpPr/>
            <p:nvPr/>
          </p:nvGrpSpPr>
          <p:grpSpPr>
            <a:xfrm>
              <a:off x="-27453" y="677545"/>
              <a:ext cx="2171650" cy="5634475"/>
              <a:chOff x="571225" y="682526"/>
              <a:chExt cx="1960101" cy="5041515"/>
            </a:xfrm>
          </p:grpSpPr>
          <p:sp>
            <p:nvSpPr>
              <p:cNvPr id="7" name="直角三角形 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8" name="直角三角形 7"/>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11" name="直角三角形 10"/>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12" name="图片 11"/>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47" y="3295050"/>
              <a:ext cx="3723430" cy="544426"/>
            </a:xfrm>
            <a:prstGeom prst="rect">
              <a:avLst/>
            </a:prstGeom>
          </p:spPr>
        </p:pic>
      </p:grpSp>
      <p:grpSp>
        <p:nvGrpSpPr>
          <p:cNvPr id="52" name="组合 51"/>
          <p:cNvGrpSpPr/>
          <p:nvPr/>
        </p:nvGrpSpPr>
        <p:grpSpPr>
          <a:xfrm rot="10800000">
            <a:off x="10042351" y="612544"/>
            <a:ext cx="3112255" cy="5634475"/>
            <a:chOff x="-968058" y="677545"/>
            <a:chExt cx="3112255" cy="5634475"/>
          </a:xfrm>
        </p:grpSpPr>
        <p:grpSp>
          <p:nvGrpSpPr>
            <p:cNvPr id="53" name="组合 52"/>
            <p:cNvGrpSpPr/>
            <p:nvPr/>
          </p:nvGrpSpPr>
          <p:grpSpPr>
            <a:xfrm>
              <a:off x="-27453" y="677545"/>
              <a:ext cx="2171650" cy="5634475"/>
              <a:chOff x="571225" y="682526"/>
              <a:chExt cx="1960101" cy="5041515"/>
            </a:xfrm>
          </p:grpSpPr>
          <p:sp>
            <p:nvSpPr>
              <p:cNvPr id="57" name="直角三角形 5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9" name="直角三角形 58"/>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54" name="直角三角形 53"/>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55" name="图片 54"/>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50" y="3295050"/>
              <a:ext cx="3723430" cy="544426"/>
            </a:xfrm>
            <a:prstGeom prst="rect">
              <a:avLst/>
            </a:prstGeom>
          </p:spPr>
        </p:pic>
      </p:grpSp>
      <p:sp>
        <p:nvSpPr>
          <p:cNvPr id="13" name="文本框 12"/>
          <p:cNvSpPr txBox="1"/>
          <p:nvPr>
            <p:custDataLst>
              <p:tags r:id="rId1"/>
            </p:custDataLst>
          </p:nvPr>
        </p:nvSpPr>
        <p:spPr>
          <a:xfrm>
            <a:off x="4262978" y="3044278"/>
            <a:ext cx="5831413" cy="768350"/>
          </a:xfrm>
          <a:prstGeom prst="rect">
            <a:avLst/>
          </a:prstGeom>
          <a:noFill/>
        </p:spPr>
        <p:txBody>
          <a:bodyPr wrap="square" rtlCol="0">
            <a:spAutoFit/>
          </a:bodyPr>
          <a:lstStyle>
            <a:defPPr>
              <a:defRPr lang="zh-CN"/>
            </a:defPPr>
            <a:lvl1pPr>
              <a:defRPr sz="3200">
                <a:solidFill>
                  <a:srgbClr val="CEC5E1"/>
                </a:solidFill>
                <a:latin typeface="Century Gothic" panose="020B0502020202020204" pitchFamily="34" charset="0"/>
              </a:defRPr>
            </a:lvl1pPr>
          </a:lstStyle>
          <a:p>
            <a:r>
              <a:rPr lang="zh-CN" altLang="en-US" sz="4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Final </a:t>
            </a:r>
            <a:r>
              <a:rPr lang="en-US" altLang="zh-CN" sz="4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P</a:t>
            </a:r>
            <a:r>
              <a:rPr lang="zh-CN" altLang="en-US" sz="4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roduct </a:t>
            </a:r>
            <a:r>
              <a:rPr lang="en-US" altLang="zh-CN" sz="4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a:t>
            </a:r>
            <a:r>
              <a:rPr lang="zh-CN" altLang="en-US" sz="4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emo</a:t>
            </a:r>
            <a:endParaRPr lang="en-US" altLang="zh-CN" sz="4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grpSp>
        <p:nvGrpSpPr>
          <p:cNvPr id="14" name="组合 13"/>
          <p:cNvGrpSpPr/>
          <p:nvPr/>
        </p:nvGrpSpPr>
        <p:grpSpPr>
          <a:xfrm>
            <a:off x="2517888" y="2851919"/>
            <a:ext cx="1594348" cy="2056223"/>
            <a:chOff x="2989" y="4573"/>
            <a:chExt cx="1172" cy="1511"/>
          </a:xfrm>
        </p:grpSpPr>
        <p:sp>
          <p:nvSpPr>
            <p:cNvPr id="15" name="矩形: 圆角 5"/>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8" name="文本框 27"/>
            <p:cNvSpPr txBox="1"/>
            <p:nvPr/>
          </p:nvSpPr>
          <p:spPr>
            <a:xfrm>
              <a:off x="3162" y="4765"/>
              <a:ext cx="786" cy="565"/>
            </a:xfrm>
            <a:prstGeom prst="rect">
              <a:avLst/>
            </a:prstGeom>
            <a:noFill/>
          </p:spPr>
          <p:txBody>
            <a:bodyPr wrap="square" rtlCol="0">
              <a:spAutoFit/>
            </a:bodyPr>
            <a:lstStyle/>
            <a:p>
              <a:pPr algn="ctr"/>
              <a:r>
                <a:rPr lang="en-US" altLang="zh-CN" sz="44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01</a:t>
              </a:r>
            </a:p>
          </p:txBody>
        </p:sp>
        <p:pic>
          <p:nvPicPr>
            <p:cNvPr id="32" name="图片 31"/>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custDataLst>
              <p:tags r:id="rId1"/>
            </p:custDataLst>
          </p:nvPr>
        </p:nvGrpSpPr>
        <p:grpSpPr>
          <a:xfrm>
            <a:off x="212725" y="417195"/>
            <a:ext cx="2855595" cy="993140"/>
            <a:chOff x="2820" y="4506"/>
            <a:chExt cx="4497" cy="1564"/>
          </a:xfrm>
        </p:grpSpPr>
        <p:sp>
          <p:nvSpPr>
            <p:cNvPr id="6" name="矩形: 圆角 5"/>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8" name="文本框 27"/>
            <p:cNvSpPr txBox="1"/>
            <p:nvPr/>
          </p:nvSpPr>
          <p:spPr>
            <a:xfrm>
              <a:off x="2820" y="4721"/>
              <a:ext cx="4497" cy="901"/>
            </a:xfrm>
            <a:prstGeom prst="rect">
              <a:avLst/>
            </a:prstGeom>
            <a:noFill/>
          </p:spPr>
          <p:txBody>
            <a:bodyPr wrap="square" rtlCol="0">
              <a:noAutofit/>
            </a:bodyPr>
            <a:lstStyle/>
            <a:p>
              <a:r>
                <a:rPr lang="zh-CN" altLang="en-US"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Demo</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32" name="图片 31"/>
            <p:cNvPicPr>
              <a:picLocks noChangeAspect="1"/>
            </p:cNvPicPr>
            <p:nvPr/>
          </p:nvPicPr>
          <p:blipFill rotWithShape="1">
            <a:blip r:embed="rId7"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grpSp>
        <p:nvGrpSpPr>
          <p:cNvPr id="20" name="组合 19"/>
          <p:cNvGrpSpPr/>
          <p:nvPr/>
        </p:nvGrpSpPr>
        <p:grpSpPr>
          <a:xfrm>
            <a:off x="7105068" y="2219088"/>
            <a:ext cx="320285" cy="466879"/>
            <a:chOff x="3483951" y="3689703"/>
            <a:chExt cx="335391" cy="488901"/>
          </a:xfrm>
          <a:solidFill>
            <a:schemeClr val="bg1"/>
          </a:solidFill>
        </p:grpSpPr>
        <p:sp>
          <p:nvSpPr>
            <p:cNvPr id="21" name="AutoShape 113"/>
            <p:cNvSpPr/>
            <p:nvPr/>
          </p:nvSpPr>
          <p:spPr bwMode="auto">
            <a:xfrm>
              <a:off x="3483951" y="3689703"/>
              <a:ext cx="335391" cy="4889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sp>
          <p:nvSpPr>
            <p:cNvPr id="22" name="AutoShape 114"/>
            <p:cNvSpPr/>
            <p:nvPr/>
          </p:nvSpPr>
          <p:spPr bwMode="auto">
            <a:xfrm>
              <a:off x="3559873" y="3766460"/>
              <a:ext cx="99281" cy="992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grpSp>
      <p:sp>
        <p:nvSpPr>
          <p:cNvPr id="2" name="文本框 1"/>
          <p:cNvSpPr txBox="1"/>
          <p:nvPr/>
        </p:nvSpPr>
        <p:spPr>
          <a:xfrm>
            <a:off x="1104900" y="2584667"/>
            <a:ext cx="10432973" cy="737235"/>
          </a:xfrm>
          <a:prstGeom prst="rect">
            <a:avLst/>
          </a:prstGeom>
          <a:noFill/>
        </p:spPr>
        <p:txBody>
          <a:bodyPr wrap="square" rtlCol="0">
            <a:spAutoFit/>
          </a:bodyPr>
          <a:lstStyle/>
          <a:p>
            <a:pPr>
              <a:lnSpc>
                <a:spcPct val="150000"/>
              </a:lnSpc>
            </a:pPr>
            <a:r>
              <a:rPr kumimoji="1" lang="zh-CN" altLang="en-US" sz="2800" dirty="0">
                <a:latin typeface="Yuanti SC" panose="02010600040101010101" pitchFamily="2" charset="-122"/>
                <a:ea typeface="Yuanti SC" panose="02010600040101010101" pitchFamily="2" charset="-122"/>
              </a:rPr>
              <a:t>       </a:t>
            </a:r>
            <a:endParaRPr lang="zh-CN" altLang="en-US" sz="2800" dirty="0">
              <a:solidFill>
                <a:schemeClr val="tx1">
                  <a:lumMod val="65000"/>
                  <a:lumOff val="35000"/>
                </a:schemeClr>
              </a:solidFill>
              <a:ea typeface="仿宋" panose="02010609060101010101" pitchFamily="49" charset="-122"/>
            </a:endParaRPr>
          </a:p>
        </p:txBody>
      </p:sp>
      <p:sp>
        <p:nvSpPr>
          <p:cNvPr id="8" name="矩形 7"/>
          <p:cNvSpPr/>
          <p:nvPr>
            <p:custDataLst>
              <p:tags r:id="rId2"/>
            </p:custDataLst>
          </p:nvPr>
        </p:nvSpPr>
        <p:spPr>
          <a:xfrm>
            <a:off x="692784" y="1911985"/>
            <a:ext cx="895383" cy="3034030"/>
          </a:xfrm>
          <a:prstGeom prst="rect">
            <a:avLst/>
          </a:prstGeom>
          <a:solidFill>
            <a:srgbClr val="8FAAD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r>
              <a:rPr lang="zh-CN" altLang="en-US">
                <a:latin typeface="阿里巴巴普惠体 R" panose="00020600040101010101" pitchFamily="18" charset="-122"/>
                <a:ea typeface="阿里巴巴普惠体 R" panose="00020600040101010101" pitchFamily="18" charset="-122"/>
              </a:rPr>
              <a:t>Home </a:t>
            </a:r>
          </a:p>
          <a:p>
            <a:pPr algn="ctr" defTabSz="914400"/>
            <a:r>
              <a:rPr lang="zh-CN" altLang="en-US">
                <a:latin typeface="阿里巴巴普惠体 R" panose="00020600040101010101" pitchFamily="18" charset="-122"/>
                <a:ea typeface="阿里巴巴普惠体 R" panose="00020600040101010101" pitchFamily="18" charset="-122"/>
              </a:rPr>
              <a:t>page </a:t>
            </a:r>
          </a:p>
        </p:txBody>
      </p:sp>
      <p:sp>
        <p:nvSpPr>
          <p:cNvPr id="10" name="文本框 9"/>
          <p:cNvSpPr txBox="1"/>
          <p:nvPr>
            <p:custDataLst>
              <p:tags r:id="rId3"/>
            </p:custDataLst>
          </p:nvPr>
        </p:nvSpPr>
        <p:spPr>
          <a:xfrm>
            <a:off x="4256925" y="1125916"/>
            <a:ext cx="3501243" cy="581057"/>
          </a:xfrm>
          <a:prstGeom prst="rect">
            <a:avLst/>
          </a:prstGeom>
          <a:noFill/>
        </p:spPr>
        <p:txBody>
          <a:bodyPr wrap="square" rtlCol="0">
            <a:spAutoFit/>
          </a:bodyPr>
          <a:lstStyle/>
          <a:p>
            <a:pPr algn="ctr">
              <a:lnSpc>
                <a:spcPct val="150000"/>
              </a:lnSpc>
            </a:pPr>
            <a:r>
              <a:rPr lang="en-GB" altLang="zh-CN" sz="2400" dirty="0">
                <a:solidFill>
                  <a:schemeClr val="bg1"/>
                </a:solidFill>
                <a:latin typeface="阿里巴巴普惠体 R" panose="00020600040101010101" pitchFamily="18" charset="-122"/>
                <a:ea typeface="阿里巴巴普惠体 R" panose="00020600040101010101" pitchFamily="18" charset="-122"/>
              </a:rPr>
              <a:t>Project Background</a:t>
            </a:r>
          </a:p>
        </p:txBody>
      </p:sp>
      <p:pic>
        <p:nvPicPr>
          <p:cNvPr id="3" name="首页1">
            <a:hlinkClick r:id="" action="ppaction://media"/>
          </p:cNvPr>
          <p:cNvPicPr/>
          <p:nvPr>
            <a:videoFile r:link="rId5"/>
            <p:extLst>
              <p:ext uri="{DAA4B4D4-6D71-4841-9C94-3DE7FCFB9230}">
                <p14:media xmlns:p14="http://schemas.microsoft.com/office/powerpoint/2010/main" r:embed="rId4"/>
              </p:ext>
            </p:extLst>
          </p:nvPr>
        </p:nvPicPr>
        <p:blipFill>
          <a:blip r:embed="rId8"/>
          <a:stretch>
            <a:fillRect/>
          </a:stretch>
        </p:blipFill>
        <p:spPr>
          <a:xfrm>
            <a:off x="2375535" y="417195"/>
            <a:ext cx="9318625" cy="6066155"/>
          </a:xfrm>
          <a:prstGeom prst="rect">
            <a:avLst/>
          </a:prstGeom>
        </p:spPr>
      </p:pic>
    </p:spTree>
  </p:cSld>
  <p:clrMapOvr>
    <a:masterClrMapping/>
  </p:clrMapOvr>
  <p:timing>
    <p:tnLst>
      <p:par>
        <p:cTn id="1" dur="indefinite" restart="never" nodeType="tmRoot">
          <p:childTnLst>
            <p:video>
              <p:cMediaNode>
                <p:cTn id="2" fill="hold" display="1">
                  <p:stCondLst>
                    <p:cond delay="indefinite"/>
                  </p:stCondLst>
                </p:cTn>
                <p:tgtEl>
                  <p:spTgt spid="3"/>
                </p:tgtEl>
              </p:cMediaNode>
            </p:video>
            <p:seq concurrent="1" nextAc="seek">
              <p:cTn id="3" restart="whenNotActive" fill="hold" evtFilter="cancelBubble" nodeType="interactiveSeq">
                <p:stCondLst>
                  <p:cond evt="onClick" delay="0">
                    <p:tgtEl>
                      <p:spTgt spid="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custDataLst>
              <p:tags r:id="rId1"/>
            </p:custDataLst>
          </p:nvPr>
        </p:nvGrpSpPr>
        <p:grpSpPr>
          <a:xfrm>
            <a:off x="212725" y="417195"/>
            <a:ext cx="2855595" cy="993140"/>
            <a:chOff x="2820" y="4506"/>
            <a:chExt cx="4497" cy="1564"/>
          </a:xfrm>
        </p:grpSpPr>
        <p:sp>
          <p:nvSpPr>
            <p:cNvPr id="6" name="矩形: 圆角 5"/>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8" name="文本框 27"/>
            <p:cNvSpPr txBox="1"/>
            <p:nvPr/>
          </p:nvSpPr>
          <p:spPr>
            <a:xfrm>
              <a:off x="2820" y="4721"/>
              <a:ext cx="4497" cy="901"/>
            </a:xfrm>
            <a:prstGeom prst="rect">
              <a:avLst/>
            </a:prstGeom>
            <a:noFill/>
          </p:spPr>
          <p:txBody>
            <a:bodyPr wrap="square" rtlCol="0">
              <a:noAutofit/>
            </a:bodyPr>
            <a:lstStyle/>
            <a:p>
              <a:r>
                <a:rPr lang="zh-CN" altLang="en-US"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Demo</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32" name="图片 31"/>
            <p:cNvPicPr>
              <a:picLocks noChangeAspect="1"/>
            </p:cNvPicPr>
            <p:nvPr/>
          </p:nvPicPr>
          <p:blipFill rotWithShape="1">
            <a:blip r:embed="rId7"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grpSp>
        <p:nvGrpSpPr>
          <p:cNvPr id="20" name="组合 19"/>
          <p:cNvGrpSpPr/>
          <p:nvPr/>
        </p:nvGrpSpPr>
        <p:grpSpPr>
          <a:xfrm>
            <a:off x="7105068" y="2219088"/>
            <a:ext cx="320285" cy="466879"/>
            <a:chOff x="3483951" y="3689703"/>
            <a:chExt cx="335391" cy="488901"/>
          </a:xfrm>
          <a:solidFill>
            <a:schemeClr val="bg1"/>
          </a:solidFill>
        </p:grpSpPr>
        <p:sp>
          <p:nvSpPr>
            <p:cNvPr id="21" name="AutoShape 113"/>
            <p:cNvSpPr/>
            <p:nvPr/>
          </p:nvSpPr>
          <p:spPr bwMode="auto">
            <a:xfrm>
              <a:off x="3483951" y="3689703"/>
              <a:ext cx="335391" cy="4889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sp>
          <p:nvSpPr>
            <p:cNvPr id="22" name="AutoShape 114"/>
            <p:cNvSpPr/>
            <p:nvPr/>
          </p:nvSpPr>
          <p:spPr bwMode="auto">
            <a:xfrm>
              <a:off x="3559873" y="3766460"/>
              <a:ext cx="99281" cy="992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grpSp>
      <p:sp>
        <p:nvSpPr>
          <p:cNvPr id="2" name="文本框 1"/>
          <p:cNvSpPr txBox="1"/>
          <p:nvPr/>
        </p:nvSpPr>
        <p:spPr>
          <a:xfrm>
            <a:off x="1104900" y="2584667"/>
            <a:ext cx="10432973" cy="737235"/>
          </a:xfrm>
          <a:prstGeom prst="rect">
            <a:avLst/>
          </a:prstGeom>
          <a:noFill/>
        </p:spPr>
        <p:txBody>
          <a:bodyPr wrap="square" rtlCol="0">
            <a:spAutoFit/>
          </a:bodyPr>
          <a:lstStyle/>
          <a:p>
            <a:pPr>
              <a:lnSpc>
                <a:spcPct val="150000"/>
              </a:lnSpc>
            </a:pPr>
            <a:r>
              <a:rPr kumimoji="1" lang="zh-CN" altLang="en-US" sz="2800" dirty="0">
                <a:latin typeface="Yuanti SC" panose="02010600040101010101" pitchFamily="2" charset="-122"/>
                <a:ea typeface="Yuanti SC" panose="02010600040101010101" pitchFamily="2" charset="-122"/>
              </a:rPr>
              <a:t>       </a:t>
            </a:r>
            <a:endParaRPr lang="zh-CN" altLang="en-US" sz="2800" dirty="0">
              <a:solidFill>
                <a:schemeClr val="tx1">
                  <a:lumMod val="65000"/>
                  <a:lumOff val="35000"/>
                </a:schemeClr>
              </a:solidFill>
              <a:ea typeface="仿宋" panose="02010609060101010101" pitchFamily="49" charset="-122"/>
            </a:endParaRPr>
          </a:p>
        </p:txBody>
      </p:sp>
      <p:sp>
        <p:nvSpPr>
          <p:cNvPr id="8" name="矩形 7"/>
          <p:cNvSpPr/>
          <p:nvPr>
            <p:custDataLst>
              <p:tags r:id="rId2"/>
            </p:custDataLst>
          </p:nvPr>
        </p:nvSpPr>
        <p:spPr>
          <a:xfrm>
            <a:off x="701001" y="1962133"/>
            <a:ext cx="807798" cy="2968023"/>
          </a:xfrm>
          <a:prstGeom prst="rect">
            <a:avLst/>
          </a:prstGeom>
          <a:solidFill>
            <a:srgbClr val="8FAAD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r>
              <a:rPr lang="en-US" altLang="zh-CN" dirty="0">
                <a:latin typeface="阿里巴巴普惠体 R" panose="00020600040101010101" pitchFamily="18" charset="-122"/>
                <a:ea typeface="阿里巴巴普惠体 R" panose="00020600040101010101" pitchFamily="18" charset="-122"/>
              </a:rPr>
              <a:t>Click</a:t>
            </a:r>
          </a:p>
          <a:p>
            <a:pPr algn="ctr" defTabSz="914400"/>
            <a:r>
              <a:rPr lang="en-US" altLang="zh-CN" dirty="0">
                <a:latin typeface="阿里巴巴普惠体 R" panose="00020600040101010101" pitchFamily="18" charset="-122"/>
                <a:ea typeface="阿里巴巴普惠体 R" panose="00020600040101010101" pitchFamily="18" charset="-122"/>
              </a:rPr>
              <a:t>Event</a:t>
            </a:r>
            <a:r>
              <a:rPr lang="zh-CN" altLang="en-US" dirty="0">
                <a:latin typeface="阿里巴巴普惠体 R" panose="00020600040101010101" pitchFamily="18" charset="-122"/>
                <a:ea typeface="阿里巴巴普惠体 R" panose="00020600040101010101" pitchFamily="18" charset="-122"/>
              </a:rPr>
              <a:t> </a:t>
            </a:r>
          </a:p>
        </p:txBody>
      </p:sp>
      <p:sp>
        <p:nvSpPr>
          <p:cNvPr id="10" name="文本框 9"/>
          <p:cNvSpPr txBox="1"/>
          <p:nvPr>
            <p:custDataLst>
              <p:tags r:id="rId3"/>
            </p:custDataLst>
          </p:nvPr>
        </p:nvSpPr>
        <p:spPr>
          <a:xfrm>
            <a:off x="4256925" y="1125916"/>
            <a:ext cx="3501243" cy="581057"/>
          </a:xfrm>
          <a:prstGeom prst="rect">
            <a:avLst/>
          </a:prstGeom>
          <a:noFill/>
        </p:spPr>
        <p:txBody>
          <a:bodyPr wrap="square" rtlCol="0">
            <a:spAutoFit/>
          </a:bodyPr>
          <a:lstStyle/>
          <a:p>
            <a:pPr algn="ctr">
              <a:lnSpc>
                <a:spcPct val="150000"/>
              </a:lnSpc>
            </a:pPr>
            <a:r>
              <a:rPr lang="en-GB" altLang="zh-CN" sz="2400" dirty="0">
                <a:solidFill>
                  <a:schemeClr val="bg1"/>
                </a:solidFill>
                <a:latin typeface="阿里巴巴普惠体 R" panose="00020600040101010101" pitchFamily="18" charset="-122"/>
                <a:ea typeface="阿里巴巴普惠体 R" panose="00020600040101010101" pitchFamily="18" charset="-122"/>
              </a:rPr>
              <a:t>Project Background</a:t>
            </a:r>
          </a:p>
        </p:txBody>
      </p:sp>
      <p:pic>
        <p:nvPicPr>
          <p:cNvPr id="5" name="各控件展示">
            <a:hlinkClick r:id="" action="ppaction://media"/>
          </p:cNvPr>
          <p:cNvPicPr/>
          <p:nvPr>
            <a:videoFile r:link="rId5"/>
            <p:extLst>
              <p:ext uri="{DAA4B4D4-6D71-4841-9C94-3DE7FCFB9230}">
                <p14:media xmlns:p14="http://schemas.microsoft.com/office/powerpoint/2010/main" r:embed="rId4"/>
              </p:ext>
            </p:extLst>
          </p:nvPr>
        </p:nvPicPr>
        <p:blipFill>
          <a:blip r:embed="rId8"/>
          <a:stretch>
            <a:fillRect/>
          </a:stretch>
        </p:blipFill>
        <p:spPr>
          <a:xfrm>
            <a:off x="2369185" y="417195"/>
            <a:ext cx="9316085" cy="6057900"/>
          </a:xfrm>
          <a:prstGeom prst="rect">
            <a:avLst/>
          </a:prstGeom>
        </p:spPr>
      </p:pic>
    </p:spTree>
  </p:cSld>
  <p:clrMapOvr>
    <a:masterClrMapping/>
  </p:clrMapOvr>
  <p:timing>
    <p:tnLst>
      <p:par>
        <p:cTn id="1" dur="indefinite" restart="never" nodeType="tmRoot">
          <p:childTnLst>
            <p:video>
              <p:cMediaNode>
                <p:cTn id="2" fill="hold" display="1">
                  <p:stCondLst>
                    <p:cond delay="indefinite"/>
                  </p:stCondLst>
                </p:cTn>
                <p:tgtEl>
                  <p:spTgt spid="5"/>
                </p:tgtEl>
              </p:cMediaNode>
            </p:video>
            <p:seq concurrent="1" nextAc="seek">
              <p:cTn id="3" restart="whenNotActive" fill="hold" evtFilter="cancelBubble" nodeType="interactiveSeq">
                <p:stCondLst>
                  <p:cond evt="onClick" delay="0">
                    <p:tgtEl>
                      <p:spTgt spid="5"/>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custDataLst>
              <p:tags r:id="rId1"/>
            </p:custDataLst>
          </p:nvPr>
        </p:nvGrpSpPr>
        <p:grpSpPr>
          <a:xfrm>
            <a:off x="212725" y="417195"/>
            <a:ext cx="2855595" cy="993140"/>
            <a:chOff x="2820" y="4506"/>
            <a:chExt cx="4497" cy="1564"/>
          </a:xfrm>
        </p:grpSpPr>
        <p:sp>
          <p:nvSpPr>
            <p:cNvPr id="6" name="矩形: 圆角 5"/>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8" name="文本框 27"/>
            <p:cNvSpPr txBox="1"/>
            <p:nvPr/>
          </p:nvSpPr>
          <p:spPr>
            <a:xfrm>
              <a:off x="2820" y="4721"/>
              <a:ext cx="4497" cy="901"/>
            </a:xfrm>
            <a:prstGeom prst="rect">
              <a:avLst/>
            </a:prstGeom>
            <a:noFill/>
          </p:spPr>
          <p:txBody>
            <a:bodyPr wrap="square" rtlCol="0">
              <a:noAutofit/>
            </a:bodyPr>
            <a:lstStyle/>
            <a:p>
              <a:r>
                <a:rPr lang="zh-CN" altLang="en-US"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GB"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Project</a:t>
              </a:r>
              <a:r>
                <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GB"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Intro</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32" name="图片 31"/>
            <p:cNvPicPr>
              <a:picLocks noChangeAspect="1"/>
            </p:cNvPicPr>
            <p:nvPr/>
          </p:nvPicPr>
          <p:blipFill rotWithShape="1">
            <a:blip r:embed="rId7"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grpSp>
        <p:nvGrpSpPr>
          <p:cNvPr id="20" name="组合 19"/>
          <p:cNvGrpSpPr/>
          <p:nvPr/>
        </p:nvGrpSpPr>
        <p:grpSpPr>
          <a:xfrm>
            <a:off x="7105068" y="2219088"/>
            <a:ext cx="320285" cy="466879"/>
            <a:chOff x="3483951" y="3689703"/>
            <a:chExt cx="335391" cy="488901"/>
          </a:xfrm>
          <a:solidFill>
            <a:schemeClr val="bg1"/>
          </a:solidFill>
        </p:grpSpPr>
        <p:sp>
          <p:nvSpPr>
            <p:cNvPr id="21" name="AutoShape 113"/>
            <p:cNvSpPr/>
            <p:nvPr/>
          </p:nvSpPr>
          <p:spPr bwMode="auto">
            <a:xfrm>
              <a:off x="3483951" y="3689703"/>
              <a:ext cx="335391" cy="4889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sp>
          <p:nvSpPr>
            <p:cNvPr id="22" name="AutoShape 114"/>
            <p:cNvSpPr/>
            <p:nvPr/>
          </p:nvSpPr>
          <p:spPr bwMode="auto">
            <a:xfrm>
              <a:off x="3559873" y="3766460"/>
              <a:ext cx="99281" cy="992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grpSp>
      <p:sp>
        <p:nvSpPr>
          <p:cNvPr id="2" name="文本框 1"/>
          <p:cNvSpPr txBox="1"/>
          <p:nvPr/>
        </p:nvSpPr>
        <p:spPr>
          <a:xfrm>
            <a:off x="1104900" y="2584667"/>
            <a:ext cx="10432973" cy="737235"/>
          </a:xfrm>
          <a:prstGeom prst="rect">
            <a:avLst/>
          </a:prstGeom>
          <a:noFill/>
        </p:spPr>
        <p:txBody>
          <a:bodyPr wrap="square" rtlCol="0">
            <a:spAutoFit/>
          </a:bodyPr>
          <a:lstStyle/>
          <a:p>
            <a:pPr>
              <a:lnSpc>
                <a:spcPct val="150000"/>
              </a:lnSpc>
            </a:pPr>
            <a:r>
              <a:rPr kumimoji="1" lang="zh-CN" altLang="en-US" sz="2800" dirty="0">
                <a:latin typeface="Yuanti SC" panose="02010600040101010101" pitchFamily="2" charset="-122"/>
                <a:ea typeface="Yuanti SC" panose="02010600040101010101" pitchFamily="2" charset="-122"/>
              </a:rPr>
              <a:t>       </a:t>
            </a:r>
            <a:endParaRPr lang="zh-CN" altLang="en-US" sz="2800" dirty="0">
              <a:solidFill>
                <a:schemeClr val="tx1">
                  <a:lumMod val="65000"/>
                  <a:lumOff val="35000"/>
                </a:schemeClr>
              </a:solidFill>
              <a:ea typeface="仿宋" panose="02010609060101010101" pitchFamily="49" charset="-122"/>
            </a:endParaRPr>
          </a:p>
        </p:txBody>
      </p:sp>
      <p:sp>
        <p:nvSpPr>
          <p:cNvPr id="8" name="矩形 7"/>
          <p:cNvSpPr/>
          <p:nvPr>
            <p:custDataLst>
              <p:tags r:id="rId2"/>
            </p:custDataLst>
          </p:nvPr>
        </p:nvSpPr>
        <p:spPr>
          <a:xfrm>
            <a:off x="692784" y="1911985"/>
            <a:ext cx="1072515" cy="3034030"/>
          </a:xfrm>
          <a:prstGeom prst="rect">
            <a:avLst/>
          </a:prstGeom>
          <a:solidFill>
            <a:srgbClr val="8FAAD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r>
              <a:rPr lang="en" altLang="zh-CN" dirty="0">
                <a:latin typeface="阿里巴巴普惠体 R" panose="00020600040101010101" pitchFamily="18" charset="-122"/>
                <a:ea typeface="阿里巴巴普惠体 R" panose="00020600040101010101" pitchFamily="18" charset="-122"/>
              </a:rPr>
              <a:t>Map Down Drilling</a:t>
            </a:r>
            <a:endParaRPr lang="zh-CN" altLang="en-US" dirty="0">
              <a:latin typeface="阿里巴巴普惠体 R" panose="00020600040101010101" pitchFamily="18" charset="-122"/>
              <a:ea typeface="阿里巴巴普惠体 R" panose="00020600040101010101" pitchFamily="18" charset="-122"/>
            </a:endParaRPr>
          </a:p>
        </p:txBody>
      </p:sp>
      <p:sp>
        <p:nvSpPr>
          <p:cNvPr id="10" name="文本框 9"/>
          <p:cNvSpPr txBox="1"/>
          <p:nvPr>
            <p:custDataLst>
              <p:tags r:id="rId3"/>
            </p:custDataLst>
          </p:nvPr>
        </p:nvSpPr>
        <p:spPr>
          <a:xfrm>
            <a:off x="4256925" y="1125916"/>
            <a:ext cx="3501243" cy="581057"/>
          </a:xfrm>
          <a:prstGeom prst="rect">
            <a:avLst/>
          </a:prstGeom>
          <a:noFill/>
        </p:spPr>
        <p:txBody>
          <a:bodyPr wrap="square" rtlCol="0">
            <a:spAutoFit/>
          </a:bodyPr>
          <a:lstStyle/>
          <a:p>
            <a:pPr algn="ctr">
              <a:lnSpc>
                <a:spcPct val="150000"/>
              </a:lnSpc>
            </a:pPr>
            <a:r>
              <a:rPr lang="en-GB" altLang="zh-CN" sz="2400" dirty="0">
                <a:solidFill>
                  <a:schemeClr val="bg1"/>
                </a:solidFill>
                <a:latin typeface="阿里巴巴普惠体 R" panose="00020600040101010101" pitchFamily="18" charset="-122"/>
                <a:ea typeface="阿里巴巴普惠体 R" panose="00020600040101010101" pitchFamily="18" charset="-122"/>
              </a:rPr>
              <a:t>Project Background</a:t>
            </a:r>
          </a:p>
        </p:txBody>
      </p:sp>
      <p:pic>
        <p:nvPicPr>
          <p:cNvPr id="3" name="地图下钻">
            <a:hlinkClick r:id="" action="ppaction://media"/>
          </p:cNvPr>
          <p:cNvPicPr/>
          <p:nvPr>
            <a:videoFile r:link="rId5"/>
            <p:extLst>
              <p:ext uri="{DAA4B4D4-6D71-4841-9C94-3DE7FCFB9230}">
                <p14:media xmlns:p14="http://schemas.microsoft.com/office/powerpoint/2010/main" r:embed="rId4"/>
              </p:ext>
            </p:extLst>
          </p:nvPr>
        </p:nvPicPr>
        <p:blipFill>
          <a:blip r:embed="rId8"/>
          <a:stretch>
            <a:fillRect/>
          </a:stretch>
        </p:blipFill>
        <p:spPr>
          <a:xfrm>
            <a:off x="2358390" y="417195"/>
            <a:ext cx="9326245" cy="6055360"/>
          </a:xfrm>
          <a:prstGeom prst="rect">
            <a:avLst/>
          </a:prstGeom>
        </p:spPr>
      </p:pic>
    </p:spTree>
  </p:cSld>
  <p:clrMapOvr>
    <a:masterClrMapping/>
  </p:clrMapOvr>
  <p:timing>
    <p:tnLst>
      <p:par>
        <p:cTn id="1" dur="indefinite" restart="never" nodeType="tmRoot">
          <p:childTnLst>
            <p:video>
              <p:cMediaNode>
                <p:cTn id="2" fill="hold" display="1">
                  <p:stCondLst>
                    <p:cond delay="indefinite"/>
                  </p:stCondLst>
                </p:cTn>
                <p:tgtEl>
                  <p:spTgt spid="3"/>
                </p:tgtEl>
              </p:cMediaNode>
            </p:video>
            <p:seq concurrent="1" nextAc="seek">
              <p:cTn id="3" restart="whenNotActive" fill="hold" evtFilter="cancelBubble" nodeType="interactiveSeq">
                <p:stCondLst>
                  <p:cond evt="onClick" delay="0">
                    <p:tgtEl>
                      <p:spTgt spid="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custDataLst>
              <p:tags r:id="rId1"/>
            </p:custDataLst>
          </p:nvPr>
        </p:nvGrpSpPr>
        <p:grpSpPr>
          <a:xfrm>
            <a:off x="212725" y="417195"/>
            <a:ext cx="2855595" cy="993140"/>
            <a:chOff x="2820" y="4506"/>
            <a:chExt cx="4497" cy="1564"/>
          </a:xfrm>
        </p:grpSpPr>
        <p:sp>
          <p:nvSpPr>
            <p:cNvPr id="6" name="矩形: 圆角 5"/>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8" name="文本框 27"/>
            <p:cNvSpPr txBox="1"/>
            <p:nvPr/>
          </p:nvSpPr>
          <p:spPr>
            <a:xfrm>
              <a:off x="2820" y="4721"/>
              <a:ext cx="4497" cy="901"/>
            </a:xfrm>
            <a:prstGeom prst="rect">
              <a:avLst/>
            </a:prstGeom>
            <a:noFill/>
          </p:spPr>
          <p:txBody>
            <a:bodyPr wrap="square" rtlCol="0">
              <a:noAutofit/>
            </a:bodyPr>
            <a:lstStyle/>
            <a:p>
              <a:r>
                <a:rPr lang="zh-CN" altLang="en-US"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GB"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Project</a:t>
              </a:r>
              <a:r>
                <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GB"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Intro</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32" name="图片 31"/>
            <p:cNvPicPr>
              <a:picLocks noChangeAspect="1"/>
            </p:cNvPicPr>
            <p:nvPr/>
          </p:nvPicPr>
          <p:blipFill rotWithShape="1">
            <a:blip r:embed="rId8"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grpSp>
        <p:nvGrpSpPr>
          <p:cNvPr id="20" name="组合 19"/>
          <p:cNvGrpSpPr/>
          <p:nvPr/>
        </p:nvGrpSpPr>
        <p:grpSpPr>
          <a:xfrm>
            <a:off x="7105068" y="2219088"/>
            <a:ext cx="320285" cy="466879"/>
            <a:chOff x="3483951" y="3689703"/>
            <a:chExt cx="335391" cy="488901"/>
          </a:xfrm>
          <a:solidFill>
            <a:schemeClr val="bg1"/>
          </a:solidFill>
        </p:grpSpPr>
        <p:sp>
          <p:nvSpPr>
            <p:cNvPr id="21" name="AutoShape 113"/>
            <p:cNvSpPr/>
            <p:nvPr/>
          </p:nvSpPr>
          <p:spPr bwMode="auto">
            <a:xfrm>
              <a:off x="3483951" y="3689703"/>
              <a:ext cx="335391" cy="4889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sp>
          <p:nvSpPr>
            <p:cNvPr id="22" name="AutoShape 114"/>
            <p:cNvSpPr/>
            <p:nvPr/>
          </p:nvSpPr>
          <p:spPr bwMode="auto">
            <a:xfrm>
              <a:off x="3559873" y="3766460"/>
              <a:ext cx="99281" cy="992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grpSp>
      <p:sp>
        <p:nvSpPr>
          <p:cNvPr id="2" name="文本框 1"/>
          <p:cNvSpPr txBox="1"/>
          <p:nvPr>
            <p:custDataLst>
              <p:tags r:id="rId2"/>
            </p:custDataLst>
          </p:nvPr>
        </p:nvSpPr>
        <p:spPr>
          <a:xfrm>
            <a:off x="1104900" y="2584667"/>
            <a:ext cx="10432973" cy="737235"/>
          </a:xfrm>
          <a:prstGeom prst="rect">
            <a:avLst/>
          </a:prstGeom>
          <a:noFill/>
        </p:spPr>
        <p:txBody>
          <a:bodyPr wrap="square" rtlCol="0">
            <a:spAutoFit/>
          </a:bodyPr>
          <a:lstStyle/>
          <a:p>
            <a:pPr>
              <a:lnSpc>
                <a:spcPct val="150000"/>
              </a:lnSpc>
            </a:pPr>
            <a:r>
              <a:rPr kumimoji="1" lang="zh-CN" altLang="en-US" sz="2800" dirty="0">
                <a:latin typeface="Yuanti SC" panose="02010600040101010101" pitchFamily="2" charset="-122"/>
                <a:ea typeface="Yuanti SC" panose="02010600040101010101" pitchFamily="2" charset="-122"/>
              </a:rPr>
              <a:t>       </a:t>
            </a:r>
            <a:endParaRPr lang="zh-CN" altLang="en-US" sz="2800" dirty="0">
              <a:solidFill>
                <a:schemeClr val="tx1">
                  <a:lumMod val="65000"/>
                  <a:lumOff val="35000"/>
                </a:schemeClr>
              </a:solidFill>
              <a:ea typeface="仿宋" panose="02010609060101010101" pitchFamily="49" charset="-122"/>
            </a:endParaRPr>
          </a:p>
        </p:txBody>
      </p:sp>
      <p:sp>
        <p:nvSpPr>
          <p:cNvPr id="8" name="矩形 7"/>
          <p:cNvSpPr/>
          <p:nvPr>
            <p:custDataLst>
              <p:tags r:id="rId3"/>
            </p:custDataLst>
          </p:nvPr>
        </p:nvSpPr>
        <p:spPr>
          <a:xfrm>
            <a:off x="692785" y="1911985"/>
            <a:ext cx="869950" cy="3034030"/>
          </a:xfrm>
          <a:prstGeom prst="rect">
            <a:avLst/>
          </a:prstGeom>
          <a:solidFill>
            <a:srgbClr val="8FAAD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r>
              <a:rPr lang="zh-CN" altLang="en-US">
                <a:latin typeface="阿里巴巴普惠体 R" panose="00020600040101010101" pitchFamily="18" charset="-122"/>
                <a:ea typeface="阿里巴巴普惠体 R" panose="00020600040101010101" pitchFamily="18" charset="-122"/>
              </a:rPr>
              <a:t>Deta</a:t>
            </a:r>
            <a:r>
              <a:rPr lang="en-US" altLang="zh-CN">
                <a:latin typeface="阿里巴巴普惠体 R" panose="00020600040101010101" pitchFamily="18" charset="-122"/>
                <a:ea typeface="阿里巴巴普惠体 R" panose="00020600040101010101" pitchFamily="18" charset="-122"/>
              </a:rPr>
              <a:t>i</a:t>
            </a:r>
            <a:r>
              <a:rPr lang="zh-CN" altLang="en-US">
                <a:latin typeface="阿里巴巴普惠体 R" panose="00020600040101010101" pitchFamily="18" charset="-122"/>
                <a:ea typeface="阿里巴巴普惠体 R" panose="00020600040101010101" pitchFamily="18" charset="-122"/>
              </a:rPr>
              <a:t>l  </a:t>
            </a:r>
          </a:p>
        </p:txBody>
      </p:sp>
      <p:sp>
        <p:nvSpPr>
          <p:cNvPr id="10" name="文本框 9"/>
          <p:cNvSpPr txBox="1"/>
          <p:nvPr>
            <p:custDataLst>
              <p:tags r:id="rId4"/>
            </p:custDataLst>
          </p:nvPr>
        </p:nvSpPr>
        <p:spPr>
          <a:xfrm>
            <a:off x="4256925" y="1125916"/>
            <a:ext cx="3501243" cy="581057"/>
          </a:xfrm>
          <a:prstGeom prst="rect">
            <a:avLst/>
          </a:prstGeom>
          <a:noFill/>
        </p:spPr>
        <p:txBody>
          <a:bodyPr wrap="square" rtlCol="0">
            <a:spAutoFit/>
          </a:bodyPr>
          <a:lstStyle/>
          <a:p>
            <a:pPr algn="ctr">
              <a:lnSpc>
                <a:spcPct val="150000"/>
              </a:lnSpc>
            </a:pPr>
            <a:r>
              <a:rPr lang="en-GB" altLang="zh-CN" sz="2400" dirty="0">
                <a:solidFill>
                  <a:schemeClr val="bg1"/>
                </a:solidFill>
                <a:latin typeface="阿里巴巴普惠体 R" panose="00020600040101010101" pitchFamily="18" charset="-122"/>
                <a:ea typeface="阿里巴巴普惠体 R" panose="00020600040101010101" pitchFamily="18" charset="-122"/>
              </a:rPr>
              <a:t>Project Background</a:t>
            </a:r>
          </a:p>
        </p:txBody>
      </p:sp>
      <p:pic>
        <p:nvPicPr>
          <p:cNvPr id="5" name="查看详情">
            <a:hlinkClick r:id="" action="ppaction://media"/>
          </p:cNvPr>
          <p:cNvPicPr/>
          <p:nvPr>
            <a:videoFile r:link="rId6"/>
            <p:extLst>
              <p:ext uri="{DAA4B4D4-6D71-4841-9C94-3DE7FCFB9230}">
                <p14:media xmlns:p14="http://schemas.microsoft.com/office/powerpoint/2010/main" r:embed="rId5"/>
              </p:ext>
            </p:extLst>
          </p:nvPr>
        </p:nvPicPr>
        <p:blipFill>
          <a:blip r:embed="rId9"/>
          <a:stretch>
            <a:fillRect/>
          </a:stretch>
        </p:blipFill>
        <p:spPr>
          <a:xfrm>
            <a:off x="2359025" y="417195"/>
            <a:ext cx="9319895" cy="6050280"/>
          </a:xfrm>
          <a:prstGeom prst="rect">
            <a:avLst/>
          </a:prstGeom>
        </p:spPr>
      </p:pic>
    </p:spTree>
  </p:cSld>
  <p:clrMapOvr>
    <a:masterClrMapping/>
  </p:clrMapOvr>
  <p:timing>
    <p:tnLst>
      <p:par>
        <p:cTn id="1" dur="indefinite" restart="never" nodeType="tmRoot">
          <p:childTnLst>
            <p:video>
              <p:cMediaNode>
                <p:cTn id="2" fill="hold" display="1">
                  <p:stCondLst>
                    <p:cond delay="indefinite"/>
                  </p:stCondLst>
                </p:cTn>
                <p:tgtEl>
                  <p:spTgt spid="5"/>
                </p:tgtEl>
              </p:cMediaNode>
            </p:video>
            <p:seq concurrent="1" nextAc="seek">
              <p:cTn id="3" restart="whenNotActive" fill="hold" evtFilter="cancelBubble" nodeType="interactiveSeq">
                <p:stCondLst>
                  <p:cond evt="onClick" delay="0">
                    <p:tgtEl>
                      <p:spTgt spid="5"/>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custDataLst>
              <p:tags r:id="rId1"/>
            </p:custDataLst>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grpSp>
        <p:nvGrpSpPr>
          <p:cNvPr id="46" name="组合 45"/>
          <p:cNvGrpSpPr/>
          <p:nvPr/>
        </p:nvGrpSpPr>
        <p:grpSpPr>
          <a:xfrm>
            <a:off x="-954993" y="612544"/>
            <a:ext cx="3112255" cy="5634475"/>
            <a:chOff x="-968058" y="677545"/>
            <a:chExt cx="3112255" cy="5634475"/>
          </a:xfrm>
        </p:grpSpPr>
        <p:grpSp>
          <p:nvGrpSpPr>
            <p:cNvPr id="47" name="组合 46"/>
            <p:cNvGrpSpPr/>
            <p:nvPr/>
          </p:nvGrpSpPr>
          <p:grpSpPr>
            <a:xfrm>
              <a:off x="-27453" y="677545"/>
              <a:ext cx="2171650" cy="5634475"/>
              <a:chOff x="571225" y="682526"/>
              <a:chExt cx="1960101" cy="5041515"/>
            </a:xfrm>
          </p:grpSpPr>
          <p:sp>
            <p:nvSpPr>
              <p:cNvPr id="7" name="直角三角形 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8" name="直角三角形 7"/>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11" name="直角三角形 10"/>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12" name="图片 11"/>
            <p:cNvPicPr>
              <a:picLocks noChangeAspect="1"/>
            </p:cNvPicPr>
            <p:nvPr/>
          </p:nvPicPr>
          <p:blipFill rotWithShape="1">
            <a:blip r:embed="rId5"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47" y="3295050"/>
              <a:ext cx="3723430" cy="544426"/>
            </a:xfrm>
            <a:prstGeom prst="rect">
              <a:avLst/>
            </a:prstGeom>
          </p:spPr>
        </p:pic>
      </p:grpSp>
      <p:grpSp>
        <p:nvGrpSpPr>
          <p:cNvPr id="52" name="组合 51"/>
          <p:cNvGrpSpPr/>
          <p:nvPr/>
        </p:nvGrpSpPr>
        <p:grpSpPr>
          <a:xfrm rot="10800000">
            <a:off x="10042351" y="612544"/>
            <a:ext cx="3112255" cy="5634475"/>
            <a:chOff x="-968058" y="677545"/>
            <a:chExt cx="3112255" cy="5634475"/>
          </a:xfrm>
        </p:grpSpPr>
        <p:grpSp>
          <p:nvGrpSpPr>
            <p:cNvPr id="53" name="组合 52"/>
            <p:cNvGrpSpPr/>
            <p:nvPr/>
          </p:nvGrpSpPr>
          <p:grpSpPr>
            <a:xfrm>
              <a:off x="-27453" y="677545"/>
              <a:ext cx="2171650" cy="5634475"/>
              <a:chOff x="571225" y="682526"/>
              <a:chExt cx="1960101" cy="5041515"/>
            </a:xfrm>
          </p:grpSpPr>
          <p:sp>
            <p:nvSpPr>
              <p:cNvPr id="57" name="直角三角形 5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9" name="直角三角形 58"/>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54" name="直角三角形 53"/>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55" name="图片 54"/>
            <p:cNvPicPr>
              <a:picLocks noChangeAspect="1"/>
            </p:cNvPicPr>
            <p:nvPr/>
          </p:nvPicPr>
          <p:blipFill rotWithShape="1">
            <a:blip r:embed="rId5"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50" y="3295050"/>
              <a:ext cx="3723430" cy="544426"/>
            </a:xfrm>
            <a:prstGeom prst="rect">
              <a:avLst/>
            </a:prstGeom>
          </p:spPr>
        </p:pic>
      </p:grpSp>
      <p:sp>
        <p:nvSpPr>
          <p:cNvPr id="13" name="文本框 12"/>
          <p:cNvSpPr txBox="1"/>
          <p:nvPr>
            <p:custDataLst>
              <p:tags r:id="rId2"/>
            </p:custDataLst>
          </p:nvPr>
        </p:nvSpPr>
        <p:spPr>
          <a:xfrm>
            <a:off x="4798625" y="2567210"/>
            <a:ext cx="7494270" cy="1753235"/>
          </a:xfrm>
          <a:prstGeom prst="rect">
            <a:avLst/>
          </a:prstGeom>
          <a:noFill/>
        </p:spPr>
        <p:txBody>
          <a:bodyPr wrap="square" rtlCol="0">
            <a:spAutoFit/>
          </a:bodyPr>
          <a:lstStyle>
            <a:defPPr>
              <a:defRPr lang="zh-CN"/>
            </a:defPPr>
            <a:lvl1pPr>
              <a:defRPr sz="3200">
                <a:solidFill>
                  <a:srgbClr val="CEC5E1"/>
                </a:solidFill>
                <a:latin typeface="Century Gothic" panose="020B0502020202020204" pitchFamily="34" charset="0"/>
              </a:defRPr>
            </a:lvl1pPr>
          </a:lstStyle>
          <a:p>
            <a:pPr algn="just"/>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zh-CN" altLang="en-US"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Project </a:t>
            </a:r>
          </a:p>
          <a:p>
            <a:pPr algn="just"/>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a:t>
            </a:r>
            <a:r>
              <a:rPr lang="zh-CN" altLang="en-US"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xecution </a:t>
            </a:r>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a:t>
            </a:r>
            <a:r>
              <a:rPr lang="zh-CN" altLang="en-US"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etail</a:t>
            </a:r>
          </a:p>
        </p:txBody>
      </p:sp>
      <p:grpSp>
        <p:nvGrpSpPr>
          <p:cNvPr id="14" name="组合 13"/>
          <p:cNvGrpSpPr/>
          <p:nvPr>
            <p:custDataLst>
              <p:tags r:id="rId3"/>
            </p:custDataLst>
          </p:nvPr>
        </p:nvGrpSpPr>
        <p:grpSpPr>
          <a:xfrm>
            <a:off x="3220470" y="2895100"/>
            <a:ext cx="1594348" cy="2020841"/>
            <a:chOff x="2989" y="4599"/>
            <a:chExt cx="1172" cy="1485"/>
          </a:xfrm>
        </p:grpSpPr>
        <p:sp>
          <p:nvSpPr>
            <p:cNvPr id="15" name="矩形: 圆角 5"/>
            <p:cNvSpPr/>
            <p:nvPr/>
          </p:nvSpPr>
          <p:spPr>
            <a:xfrm>
              <a:off x="3159" y="4599"/>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8" name="文本框 27"/>
            <p:cNvSpPr txBox="1"/>
            <p:nvPr/>
          </p:nvSpPr>
          <p:spPr>
            <a:xfrm>
              <a:off x="3214" y="4775"/>
              <a:ext cx="786" cy="565"/>
            </a:xfrm>
            <a:prstGeom prst="rect">
              <a:avLst/>
            </a:prstGeom>
            <a:noFill/>
          </p:spPr>
          <p:txBody>
            <a:bodyPr wrap="square" rtlCol="0">
              <a:spAutoFit/>
            </a:bodyPr>
            <a:lstStyle/>
            <a:p>
              <a:pPr algn="ctr"/>
              <a:r>
                <a:rPr lang="en-US" altLang="zh-CN" sz="44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02</a:t>
              </a:r>
            </a:p>
          </p:txBody>
        </p:sp>
        <p:pic>
          <p:nvPicPr>
            <p:cNvPr id="32" name="图片 31"/>
            <p:cNvPicPr>
              <a:picLocks noChangeAspect="1"/>
            </p:cNvPicPr>
            <p:nvPr/>
          </p:nvPicPr>
          <p:blipFill rotWithShape="1">
            <a:blip r:embed="rId5"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7105068" y="2219088"/>
            <a:ext cx="320285" cy="466879"/>
            <a:chOff x="3483951" y="3689703"/>
            <a:chExt cx="335391" cy="488901"/>
          </a:xfrm>
          <a:solidFill>
            <a:schemeClr val="bg1"/>
          </a:solidFill>
        </p:grpSpPr>
        <p:sp>
          <p:nvSpPr>
            <p:cNvPr id="21" name="AutoShape 113"/>
            <p:cNvSpPr/>
            <p:nvPr/>
          </p:nvSpPr>
          <p:spPr bwMode="auto">
            <a:xfrm>
              <a:off x="3483951" y="3689703"/>
              <a:ext cx="335391" cy="4889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sp>
          <p:nvSpPr>
            <p:cNvPr id="22" name="AutoShape 114"/>
            <p:cNvSpPr/>
            <p:nvPr/>
          </p:nvSpPr>
          <p:spPr bwMode="auto">
            <a:xfrm>
              <a:off x="3559873" y="3766460"/>
              <a:ext cx="99281" cy="992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grpSp>
      <p:sp>
        <p:nvSpPr>
          <p:cNvPr id="2" name="文本框 1"/>
          <p:cNvSpPr txBox="1"/>
          <p:nvPr>
            <p:custDataLst>
              <p:tags r:id="rId1"/>
            </p:custDataLst>
          </p:nvPr>
        </p:nvSpPr>
        <p:spPr>
          <a:xfrm>
            <a:off x="993675" y="2209594"/>
            <a:ext cx="10432973" cy="737235"/>
          </a:xfrm>
          <a:prstGeom prst="rect">
            <a:avLst/>
          </a:prstGeom>
          <a:noFill/>
        </p:spPr>
        <p:txBody>
          <a:bodyPr wrap="square" rtlCol="0">
            <a:spAutoFit/>
          </a:bodyPr>
          <a:lstStyle/>
          <a:p>
            <a:pPr>
              <a:lnSpc>
                <a:spcPct val="150000"/>
              </a:lnSpc>
            </a:pPr>
            <a:r>
              <a:rPr kumimoji="1" lang="zh-CN" altLang="en-US" sz="2800" dirty="0">
                <a:solidFill>
                  <a:schemeClr val="tx1">
                    <a:lumMod val="65000"/>
                    <a:lumOff val="35000"/>
                  </a:schemeClr>
                </a:solidFill>
                <a:ea typeface="阿里巴巴普惠体 R" panose="00020600040101010101" pitchFamily="18" charset="-122"/>
              </a:rPr>
              <a:t>    </a:t>
            </a:r>
            <a:endParaRPr kumimoji="1" lang="zh-CN" altLang="en-US" dirty="0">
              <a:ea typeface="仿宋" panose="02010609060101010101" pitchFamily="49" charset="-122"/>
            </a:endParaRPr>
          </a:p>
        </p:txBody>
      </p:sp>
      <p:sp>
        <p:nvSpPr>
          <p:cNvPr id="8" name="矩形 7"/>
          <p:cNvSpPr/>
          <p:nvPr>
            <p:custDataLst>
              <p:tags r:id="rId2"/>
            </p:custDataLst>
          </p:nvPr>
        </p:nvSpPr>
        <p:spPr>
          <a:xfrm>
            <a:off x="3779920" y="680720"/>
            <a:ext cx="4455255" cy="1036184"/>
          </a:xfrm>
          <a:prstGeom prst="rect">
            <a:avLst/>
          </a:prstGeom>
          <a:solidFill>
            <a:srgbClr val="8FAAD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latin typeface="阿里巴巴普惠体 R" panose="00020600040101010101" pitchFamily="18" charset="-122"/>
              <a:ea typeface="阿里巴巴普惠体 R" panose="00020600040101010101" pitchFamily="18" charset="-122"/>
            </a:endParaRPr>
          </a:p>
        </p:txBody>
      </p:sp>
      <p:sp>
        <p:nvSpPr>
          <p:cNvPr id="10" name="文本框 9"/>
          <p:cNvSpPr txBox="1"/>
          <p:nvPr>
            <p:custDataLst>
              <p:tags r:id="rId3"/>
            </p:custDataLst>
          </p:nvPr>
        </p:nvSpPr>
        <p:spPr>
          <a:xfrm>
            <a:off x="4256925" y="723037"/>
            <a:ext cx="3501243" cy="829945"/>
          </a:xfrm>
          <a:prstGeom prst="rect">
            <a:avLst/>
          </a:prstGeom>
          <a:noFill/>
        </p:spPr>
        <p:txBody>
          <a:bodyPr wrap="square" rtlCol="0">
            <a:spAutoFit/>
          </a:bodyPr>
          <a:lstStyle/>
          <a:p>
            <a:pPr algn="ctr">
              <a:lnSpc>
                <a:spcPct val="150000"/>
              </a:lnSpc>
            </a:pPr>
            <a:r>
              <a:rPr lang="en-US" altLang="zh-CN" sz="3200" dirty="0">
                <a:solidFill>
                  <a:schemeClr val="bg1"/>
                </a:solidFill>
                <a:latin typeface="阿里巴巴普惠体 R" panose="00020600040101010101" pitchFamily="18" charset="-122"/>
                <a:ea typeface="阿里巴巴普惠体 R" panose="00020600040101010101" pitchFamily="18" charset="-122"/>
              </a:rPr>
              <a:t>Project Progress</a:t>
            </a:r>
          </a:p>
        </p:txBody>
      </p:sp>
      <p:grpSp>
        <p:nvGrpSpPr>
          <p:cNvPr id="3" name="组合 2"/>
          <p:cNvGrpSpPr/>
          <p:nvPr/>
        </p:nvGrpSpPr>
        <p:grpSpPr>
          <a:xfrm>
            <a:off x="207645" y="417195"/>
            <a:ext cx="1744345" cy="993140"/>
            <a:chOff x="2812" y="4506"/>
            <a:chExt cx="2747" cy="1564"/>
          </a:xfrm>
        </p:grpSpPr>
        <p:sp>
          <p:nvSpPr>
            <p:cNvPr id="5" name="矩形: 圆角 5"/>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7" name="文本框 6"/>
            <p:cNvSpPr txBox="1"/>
            <p:nvPr/>
          </p:nvSpPr>
          <p:spPr>
            <a:xfrm>
              <a:off x="2812" y="4558"/>
              <a:ext cx="2747" cy="1309"/>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a:t>
              </a:r>
              <a:r>
                <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xecution </a:t>
              </a: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a:t>
              </a:r>
              <a:r>
                <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etail</a:t>
              </a: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9" name="图片 8"/>
            <p:cNvPicPr>
              <a:picLocks noChangeAspect="1"/>
            </p:cNvPicPr>
            <p:nvPr/>
          </p:nvPicPr>
          <p:blipFill rotWithShape="1">
            <a:blip r:embed="rId7"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sp>
        <p:nvSpPr>
          <p:cNvPr id="6" name="右大括号 5"/>
          <p:cNvSpPr/>
          <p:nvPr>
            <p:custDataLst>
              <p:tags r:id="rId4"/>
            </p:custDataLst>
          </p:nvPr>
        </p:nvSpPr>
        <p:spPr>
          <a:xfrm>
            <a:off x="8035290" y="3161030"/>
            <a:ext cx="102870" cy="62992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aphicFrame>
        <p:nvGraphicFramePr>
          <p:cNvPr id="11" name="图表 10"/>
          <p:cNvGraphicFramePr/>
          <p:nvPr>
            <p:custDataLst>
              <p:tags r:id="rId5"/>
            </p:custDataLst>
          </p:nvPr>
        </p:nvGraphicFramePr>
        <p:xfrm>
          <a:off x="1845945" y="1896110"/>
          <a:ext cx="8322945" cy="4529455"/>
        </p:xfrm>
        <a:graphic>
          <a:graphicData uri="http://schemas.openxmlformats.org/drawingml/2006/chart">
            <c:chart xmlns:c="http://schemas.openxmlformats.org/drawingml/2006/chart" xmlns:r="http://schemas.openxmlformats.org/officeDocument/2006/relationships" r:id="rId8"/>
          </a:graphicData>
        </a:graphic>
      </p:graphicFrame>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PP_MARK_KEY" val="e469a301-6687-4e7f-b7a7-731ad2c94634"/>
  <p:tag name="COMMONDATA" val="eyJoZGlkIjoiNjQ4NjBkZDI1ZDQxMWU1MDc0YTg2Y2FmNGU1NTM1MWQifQ=="/>
</p:tagLst>
</file>

<file path=ppt/tags/tag10.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11.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12.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13.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14.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15.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16.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17.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18.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19.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2.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20.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21.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22.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23.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25.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26.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27.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28.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0.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1.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2.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3.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6.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7.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5.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6.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7.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8.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9.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solidFill>
            <a:srgbClr val="FF0000"/>
          </a:solidFill>
        </a:ln>
      </a:spPr>
      <a:bodyPr rtlCol="0" anchor="ctr"/>
      <a:lstStyle>
        <a:defPPr algn="ctr">
          <a:defRPr kumimoji="1"/>
        </a:defPPr>
      </a:lstStyle>
      <a:style>
        <a:lnRef idx="2">
          <a:schemeClr val="accent6"/>
        </a:lnRef>
        <a:fillRef idx="1">
          <a:schemeClr val="lt1"/>
        </a:fillRef>
        <a:effectRef idx="0">
          <a:schemeClr val="accent6"/>
        </a:effectRef>
        <a:fontRef idx="minor">
          <a:schemeClr val="dk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551</TotalTime>
  <Words>662</Words>
  <Application>Microsoft Macintosh PowerPoint</Application>
  <PresentationFormat>宽屏</PresentationFormat>
  <Paragraphs>182</Paragraphs>
  <Slides>27</Slides>
  <Notes>5</Notes>
  <HiddenSlides>0</HiddenSlides>
  <MMClips>4</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27</vt:i4>
      </vt:variant>
    </vt:vector>
  </HeadingPairs>
  <TitlesOfParts>
    <vt:vector size="36" baseType="lpstr">
      <vt:lpstr>等线</vt:lpstr>
      <vt:lpstr>Calibri</vt:lpstr>
      <vt:lpstr>Arial</vt:lpstr>
      <vt:lpstr>Montserrat Medium</vt:lpstr>
      <vt:lpstr>Yuanti SC</vt:lpstr>
      <vt:lpstr>等线 Light</vt:lpstr>
      <vt:lpstr>字体传奇特战体-免费商用</vt:lpstr>
      <vt:lpstr>阿里巴巴普惠体 R</vt:lpstr>
      <vt:lpstr>Office 主题​​</vt:lpstr>
      <vt:lpstr> Air Pollution Visualization System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juziuu</dc:creator>
  <cp:lastModifiedBy>Microsoft Office User</cp:lastModifiedBy>
  <cp:revision>85</cp:revision>
  <dcterms:created xsi:type="dcterms:W3CDTF">2022-09-11T14:08:00Z</dcterms:created>
  <dcterms:modified xsi:type="dcterms:W3CDTF">2023-05-27T14:07:15Z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2052-11.1.0.14309</vt:lpwstr>
  </property>
  <property fmtid="{D5CDD505-2E9C-101B-9397-08002B2CF9AE}" pid="3" name="ICV">
    <vt:lpwstr>464496B4AEE04002B97C1731DBCBBC44_12</vt:lpwstr>
  </property>
</Properties>
</file>

<file path=docProps/thumbnail.jpeg>
</file>